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87" r:id="rId3"/>
    <p:sldId id="279" r:id="rId4"/>
    <p:sldId id="280" r:id="rId5"/>
    <p:sldId id="295" r:id="rId6"/>
    <p:sldId id="267" r:id="rId7"/>
    <p:sldId id="286" r:id="rId8"/>
    <p:sldId id="260" r:id="rId9"/>
    <p:sldId id="291" r:id="rId10"/>
    <p:sldId id="290" r:id="rId11"/>
    <p:sldId id="289" r:id="rId12"/>
    <p:sldId id="288" r:id="rId13"/>
    <p:sldId id="292" r:id="rId14"/>
    <p:sldId id="285" r:id="rId15"/>
    <p:sldId id="263" r:id="rId16"/>
    <p:sldId id="273" r:id="rId17"/>
    <p:sldId id="272" r:id="rId18"/>
    <p:sldId id="275" r:id="rId19"/>
    <p:sldId id="274" r:id="rId20"/>
    <p:sldId id="271" r:id="rId21"/>
    <p:sldId id="277" r:id="rId22"/>
    <p:sldId id="278" r:id="rId23"/>
    <p:sldId id="276" r:id="rId24"/>
    <p:sldId id="293" r:id="rId25"/>
    <p:sldId id="294" r:id="rId26"/>
    <p:sldId id="27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74FF7B-687F-43E5-A2A9-A98E6B9CE112}">
          <p14:sldIdLst>
            <p14:sldId id="257"/>
            <p14:sldId id="287"/>
            <p14:sldId id="279"/>
            <p14:sldId id="280"/>
            <p14:sldId id="295"/>
            <p14:sldId id="267"/>
            <p14:sldId id="286"/>
            <p14:sldId id="260"/>
            <p14:sldId id="291"/>
            <p14:sldId id="290"/>
            <p14:sldId id="289"/>
            <p14:sldId id="288"/>
            <p14:sldId id="292"/>
            <p14:sldId id="285"/>
            <p14:sldId id="263"/>
            <p14:sldId id="273"/>
            <p14:sldId id="272"/>
            <p14:sldId id="275"/>
            <p14:sldId id="274"/>
            <p14:sldId id="271"/>
            <p14:sldId id="277"/>
            <p14:sldId id="278"/>
            <p14:sldId id="276"/>
            <p14:sldId id="293"/>
            <p14:sldId id="294"/>
            <p14:sldId id="2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96" d="100"/>
          <a:sy n="96" d="100"/>
        </p:scale>
        <p:origin x="86" y="1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34eda5087f4d642f" providerId="LiveId" clId="{6D0831B2-092E-4D11-9EF4-80C704BA0898}"/>
    <pc:docChg chg="custSel addSld delSld modSld sldOrd modSection">
      <pc:chgData name=" " userId="34eda5087f4d642f" providerId="LiveId" clId="{6D0831B2-092E-4D11-9EF4-80C704BA0898}" dt="2021-06-21T02:00:01.421" v="2393" actId="1076"/>
      <pc:docMkLst>
        <pc:docMk/>
      </pc:docMkLst>
      <pc:sldChg chg="addSp delSp modSp mod">
        <pc:chgData name=" " userId="34eda5087f4d642f" providerId="LiveId" clId="{6D0831B2-092E-4D11-9EF4-80C704BA0898}" dt="2021-06-20T16:05:32.774" v="2254" actId="1076"/>
        <pc:sldMkLst>
          <pc:docMk/>
          <pc:sldMk cId="4043737824" sldId="257"/>
        </pc:sldMkLst>
        <pc:spChg chg="mod">
          <ac:chgData name=" " userId="34eda5087f4d642f" providerId="LiveId" clId="{6D0831B2-092E-4D11-9EF4-80C704BA0898}" dt="2021-06-20T16:04:57.194" v="2244" actId="20577"/>
          <ac:spMkLst>
            <pc:docMk/>
            <pc:sldMk cId="4043737824" sldId="257"/>
            <ac:spMk id="2" creationId="{78FD68DA-43BA-4508-8DE2-BA9BB7B2FA5B}"/>
          </ac:spMkLst>
        </pc:spChg>
        <pc:spChg chg="mod">
          <ac:chgData name=" " userId="34eda5087f4d642f" providerId="LiveId" clId="{6D0831B2-092E-4D11-9EF4-80C704BA0898}" dt="2021-06-20T12:44:34.892" v="489" actId="255"/>
          <ac:spMkLst>
            <pc:docMk/>
            <pc:sldMk cId="4043737824" sldId="257"/>
            <ac:spMk id="3" creationId="{A8E9CFF2-3777-4FF4-A759-8491175B0B7C}"/>
          </ac:spMkLst>
        </pc:spChg>
        <pc:picChg chg="add mod">
          <ac:chgData name=" " userId="34eda5087f4d642f" providerId="LiveId" clId="{6D0831B2-092E-4D11-9EF4-80C704BA0898}" dt="2021-06-20T16:05:32.774" v="2254" actId="1076"/>
          <ac:picMkLst>
            <pc:docMk/>
            <pc:sldMk cId="4043737824" sldId="257"/>
            <ac:picMk id="4" creationId="{1CFF4C0C-98F3-4B6A-A6A9-90CFBAE426D1}"/>
          </ac:picMkLst>
        </pc:picChg>
        <pc:picChg chg="del mod">
          <ac:chgData name=" " userId="34eda5087f4d642f" providerId="LiveId" clId="{6D0831B2-092E-4D11-9EF4-80C704BA0898}" dt="2021-06-20T12:37:20.311" v="99" actId="21"/>
          <ac:picMkLst>
            <pc:docMk/>
            <pc:sldMk cId="4043737824" sldId="257"/>
            <ac:picMk id="5" creationId="{8B3BA032-127C-46E9-83BB-93CF1F5412F8}"/>
          </ac:picMkLst>
        </pc:picChg>
      </pc:sldChg>
      <pc:sldChg chg="ord">
        <pc:chgData name=" " userId="34eda5087f4d642f" providerId="LiveId" clId="{6D0831B2-092E-4D11-9EF4-80C704BA0898}" dt="2021-06-20T15:30:53.237" v="1239"/>
        <pc:sldMkLst>
          <pc:docMk/>
          <pc:sldMk cId="364479953" sldId="260"/>
        </pc:sldMkLst>
      </pc:sldChg>
      <pc:sldChg chg="addSp delSp modSp mod ord">
        <pc:chgData name=" " userId="34eda5087f4d642f" providerId="LiveId" clId="{6D0831B2-092E-4D11-9EF4-80C704BA0898}" dt="2021-06-21T01:51:09.811" v="2374" actId="20577"/>
        <pc:sldMkLst>
          <pc:docMk/>
          <pc:sldMk cId="3297220712" sldId="267"/>
        </pc:sldMkLst>
        <pc:spChg chg="mod">
          <ac:chgData name=" " userId="34eda5087f4d642f" providerId="LiveId" clId="{6D0831B2-092E-4D11-9EF4-80C704BA0898}" dt="2021-06-21T01:51:09.811" v="2374" actId="20577"/>
          <ac:spMkLst>
            <pc:docMk/>
            <pc:sldMk cId="3297220712" sldId="267"/>
            <ac:spMk id="3" creationId="{83848E56-17D9-44F4-B125-BD52499C90F0}"/>
          </ac:spMkLst>
        </pc:spChg>
        <pc:spChg chg="mod">
          <ac:chgData name=" " userId="34eda5087f4d642f" providerId="LiveId" clId="{6D0831B2-092E-4D11-9EF4-80C704BA0898}" dt="2021-06-20T15:16:07.162" v="958" actId="1076"/>
          <ac:spMkLst>
            <pc:docMk/>
            <pc:sldMk cId="3297220712" sldId="267"/>
            <ac:spMk id="4" creationId="{D8CE9F14-F096-4CE5-9A41-7C178AB9A353}"/>
          </ac:spMkLst>
        </pc:spChg>
        <pc:spChg chg="mod">
          <ac:chgData name=" " userId="34eda5087f4d642f" providerId="LiveId" clId="{6D0831B2-092E-4D11-9EF4-80C704BA0898}" dt="2021-06-20T15:16:30.795" v="962" actId="1076"/>
          <ac:spMkLst>
            <pc:docMk/>
            <pc:sldMk cId="3297220712" sldId="267"/>
            <ac:spMk id="5" creationId="{35181DEE-EEEE-4435-AEC4-549CC4325237}"/>
          </ac:spMkLst>
        </pc:spChg>
        <pc:spChg chg="mod">
          <ac:chgData name=" " userId="34eda5087f4d642f" providerId="LiveId" clId="{6D0831B2-092E-4D11-9EF4-80C704BA0898}" dt="2021-06-20T15:16:34.062" v="963" actId="1076"/>
          <ac:spMkLst>
            <pc:docMk/>
            <pc:sldMk cId="3297220712" sldId="267"/>
            <ac:spMk id="6" creationId="{3A7E142D-975F-405B-BB5F-10C3732DF20E}"/>
          </ac:spMkLst>
        </pc:spChg>
        <pc:spChg chg="del mod">
          <ac:chgData name=" " userId="34eda5087f4d642f" providerId="LiveId" clId="{6D0831B2-092E-4D11-9EF4-80C704BA0898}" dt="2021-06-20T11:36:17.780" v="23"/>
          <ac:spMkLst>
            <pc:docMk/>
            <pc:sldMk cId="3297220712" sldId="267"/>
            <ac:spMk id="8" creationId="{608D464F-1455-4685-8AFF-8FC1D277B2E5}"/>
          </ac:spMkLst>
        </pc:spChg>
        <pc:spChg chg="del mod">
          <ac:chgData name=" " userId="34eda5087f4d642f" providerId="LiveId" clId="{6D0831B2-092E-4D11-9EF4-80C704BA0898}" dt="2021-06-20T11:36:17.788" v="25"/>
          <ac:spMkLst>
            <pc:docMk/>
            <pc:sldMk cId="3297220712" sldId="267"/>
            <ac:spMk id="10" creationId="{F0A58658-01C1-4EF7-860D-AE5D4EB54B2F}"/>
          </ac:spMkLst>
        </pc:spChg>
        <pc:picChg chg="add mod">
          <ac:chgData name=" " userId="34eda5087f4d642f" providerId="LiveId" clId="{6D0831B2-092E-4D11-9EF4-80C704BA0898}" dt="2021-06-20T15:16:16.586" v="959" actId="1076"/>
          <ac:picMkLst>
            <pc:docMk/>
            <pc:sldMk cId="3297220712" sldId="267"/>
            <ac:picMk id="7" creationId="{9EBD81EB-58E5-475F-ACF9-9DB8447122DF}"/>
          </ac:picMkLst>
        </pc:picChg>
        <pc:picChg chg="add mod">
          <ac:chgData name=" " userId="34eda5087f4d642f" providerId="LiveId" clId="{6D0831B2-092E-4D11-9EF4-80C704BA0898}" dt="2021-06-20T15:16:23.521" v="960" actId="1076"/>
          <ac:picMkLst>
            <pc:docMk/>
            <pc:sldMk cId="3297220712" sldId="267"/>
            <ac:picMk id="9" creationId="{62E29C5C-5580-421E-B075-9B0EF5EC6313}"/>
          </ac:picMkLst>
        </pc:picChg>
      </pc:sldChg>
      <pc:sldChg chg="modSp mod">
        <pc:chgData name=" " userId="34eda5087f4d642f" providerId="LiveId" clId="{6D0831B2-092E-4D11-9EF4-80C704BA0898}" dt="2021-06-20T15:40:33.800" v="1920" actId="20577"/>
        <pc:sldMkLst>
          <pc:docMk/>
          <pc:sldMk cId="2469731203" sldId="271"/>
        </pc:sldMkLst>
        <pc:spChg chg="mod">
          <ac:chgData name=" " userId="34eda5087f4d642f" providerId="LiveId" clId="{6D0831B2-092E-4D11-9EF4-80C704BA0898}" dt="2021-06-20T15:40:33.800" v="1920" actId="20577"/>
          <ac:spMkLst>
            <pc:docMk/>
            <pc:sldMk cId="2469731203" sldId="271"/>
            <ac:spMk id="2" creationId="{3E12B0D8-44AB-4629-979F-89F8DB2070BE}"/>
          </ac:spMkLst>
        </pc:spChg>
      </pc:sldChg>
      <pc:sldChg chg="addSp delSp modSp mod">
        <pc:chgData name=" " userId="34eda5087f4d642f" providerId="LiveId" clId="{6D0831B2-092E-4D11-9EF4-80C704BA0898}" dt="2021-06-20T11:33:48.424" v="1" actId="14100"/>
        <pc:sldMkLst>
          <pc:docMk/>
          <pc:sldMk cId="140240940" sldId="273"/>
        </pc:sldMkLst>
        <pc:spChg chg="del">
          <ac:chgData name=" " userId="34eda5087f4d642f" providerId="LiveId" clId="{6D0831B2-092E-4D11-9EF4-80C704BA0898}" dt="2021-06-20T11:33:42.924" v="0"/>
          <ac:spMkLst>
            <pc:docMk/>
            <pc:sldMk cId="140240940" sldId="273"/>
            <ac:spMk id="3" creationId="{536488AF-57B6-41D5-A215-A85D6718C2B9}"/>
          </ac:spMkLst>
        </pc:spChg>
        <pc:picChg chg="add mod">
          <ac:chgData name=" " userId="34eda5087f4d642f" providerId="LiveId" clId="{6D0831B2-092E-4D11-9EF4-80C704BA0898}" dt="2021-06-20T11:33:48.424" v="1" actId="14100"/>
          <ac:picMkLst>
            <pc:docMk/>
            <pc:sldMk cId="140240940" sldId="273"/>
            <ac:picMk id="5" creationId="{F0FE8502-8DD7-400E-A023-78A84A3616A0}"/>
          </ac:picMkLst>
        </pc:picChg>
      </pc:sldChg>
      <pc:sldChg chg="modSp new mod">
        <pc:chgData name=" " userId="34eda5087f4d642f" providerId="LiveId" clId="{6D0831B2-092E-4D11-9EF4-80C704BA0898}" dt="2021-06-20T15:13:36.342" v="950" actId="2711"/>
        <pc:sldMkLst>
          <pc:docMk/>
          <pc:sldMk cId="3233174668" sldId="279"/>
        </pc:sldMkLst>
        <pc:spChg chg="mod">
          <ac:chgData name=" " userId="34eda5087f4d642f" providerId="LiveId" clId="{6D0831B2-092E-4D11-9EF4-80C704BA0898}" dt="2021-06-20T15:08:10.268" v="918" actId="20577"/>
          <ac:spMkLst>
            <pc:docMk/>
            <pc:sldMk cId="3233174668" sldId="279"/>
            <ac:spMk id="2" creationId="{78CC282F-BBB4-4FBC-B980-B04C1FCC88EA}"/>
          </ac:spMkLst>
        </pc:spChg>
        <pc:spChg chg="mod">
          <ac:chgData name=" " userId="34eda5087f4d642f" providerId="LiveId" clId="{6D0831B2-092E-4D11-9EF4-80C704BA0898}" dt="2021-06-20T15:13:36.342" v="950" actId="2711"/>
          <ac:spMkLst>
            <pc:docMk/>
            <pc:sldMk cId="3233174668" sldId="279"/>
            <ac:spMk id="3" creationId="{3452829F-D4CB-4581-BD63-81C21E4F98E8}"/>
          </ac:spMkLst>
        </pc:spChg>
      </pc:sldChg>
      <pc:sldChg chg="modSp new mod">
        <pc:chgData name=" " userId="34eda5087f4d642f" providerId="LiveId" clId="{6D0831B2-092E-4D11-9EF4-80C704BA0898}" dt="2021-06-20T15:15:41.936" v="956" actId="2711"/>
        <pc:sldMkLst>
          <pc:docMk/>
          <pc:sldMk cId="2313801196" sldId="280"/>
        </pc:sldMkLst>
        <pc:spChg chg="mod">
          <ac:chgData name=" " userId="34eda5087f4d642f" providerId="LiveId" clId="{6D0831B2-092E-4D11-9EF4-80C704BA0898}" dt="2021-06-20T15:08:25.740" v="937" actId="255"/>
          <ac:spMkLst>
            <pc:docMk/>
            <pc:sldMk cId="2313801196" sldId="280"/>
            <ac:spMk id="2" creationId="{94511289-8851-4C30-9510-B3774C3B17FF}"/>
          </ac:spMkLst>
        </pc:spChg>
        <pc:spChg chg="mod">
          <ac:chgData name=" " userId="34eda5087f4d642f" providerId="LiveId" clId="{6D0831B2-092E-4D11-9EF4-80C704BA0898}" dt="2021-06-20T15:15:41.936" v="956" actId="2711"/>
          <ac:spMkLst>
            <pc:docMk/>
            <pc:sldMk cId="2313801196" sldId="280"/>
            <ac:spMk id="3" creationId="{2C076C47-BB82-4478-BDF2-4954C9DCA243}"/>
          </ac:spMkLst>
        </pc:spChg>
      </pc:sldChg>
      <pc:sldChg chg="new del">
        <pc:chgData name=" " userId="34eda5087f4d642f" providerId="LiveId" clId="{6D0831B2-092E-4D11-9EF4-80C704BA0898}" dt="2021-06-20T15:28:34.308" v="1237" actId="2696"/>
        <pc:sldMkLst>
          <pc:docMk/>
          <pc:sldMk cId="2739033901" sldId="281"/>
        </pc:sldMkLst>
      </pc:sldChg>
      <pc:sldChg chg="new del">
        <pc:chgData name=" " userId="34eda5087f4d642f" providerId="LiveId" clId="{6D0831B2-092E-4D11-9EF4-80C704BA0898}" dt="2021-06-20T15:28:27.078" v="1236" actId="2696"/>
        <pc:sldMkLst>
          <pc:docMk/>
          <pc:sldMk cId="4117588043" sldId="282"/>
        </pc:sldMkLst>
      </pc:sldChg>
      <pc:sldChg chg="new del">
        <pc:chgData name=" " userId="34eda5087f4d642f" providerId="LiveId" clId="{6D0831B2-092E-4D11-9EF4-80C704BA0898}" dt="2021-06-20T15:28:23.877" v="1235" actId="2696"/>
        <pc:sldMkLst>
          <pc:docMk/>
          <pc:sldMk cId="1854558261" sldId="283"/>
        </pc:sldMkLst>
      </pc:sldChg>
      <pc:sldChg chg="new del">
        <pc:chgData name=" " userId="34eda5087f4d642f" providerId="LiveId" clId="{6D0831B2-092E-4D11-9EF4-80C704BA0898}" dt="2021-06-20T15:28:19.734" v="1234" actId="2696"/>
        <pc:sldMkLst>
          <pc:docMk/>
          <pc:sldMk cId="145168013" sldId="284"/>
        </pc:sldMkLst>
      </pc:sldChg>
      <pc:sldChg chg="addSp delSp modSp new mod">
        <pc:chgData name=" " userId="34eda5087f4d642f" providerId="LiveId" clId="{6D0831B2-092E-4D11-9EF4-80C704BA0898}" dt="2021-06-21T02:00:01.421" v="2393" actId="1076"/>
        <pc:sldMkLst>
          <pc:docMk/>
          <pc:sldMk cId="1603178271" sldId="285"/>
        </pc:sldMkLst>
        <pc:spChg chg="mod">
          <ac:chgData name=" " userId="34eda5087f4d642f" providerId="LiveId" clId="{6D0831B2-092E-4D11-9EF4-80C704BA0898}" dt="2021-06-20T15:17:37.411" v="984" actId="255"/>
          <ac:spMkLst>
            <pc:docMk/>
            <pc:sldMk cId="1603178271" sldId="285"/>
            <ac:spMk id="2" creationId="{BC72EB61-B984-4EAB-8DF7-972C26239F08}"/>
          </ac:spMkLst>
        </pc:spChg>
        <pc:spChg chg="del">
          <ac:chgData name=" " userId="34eda5087f4d642f" providerId="LiveId" clId="{6D0831B2-092E-4D11-9EF4-80C704BA0898}" dt="2021-06-20T15:18:29.353" v="985"/>
          <ac:spMkLst>
            <pc:docMk/>
            <pc:sldMk cId="1603178271" sldId="285"/>
            <ac:spMk id="3" creationId="{42265125-539A-4E59-B1EC-A15FB1FE6D74}"/>
          </ac:spMkLst>
        </pc:spChg>
        <pc:spChg chg="add del mod">
          <ac:chgData name=" " userId="34eda5087f4d642f" providerId="LiveId" clId="{6D0831B2-092E-4D11-9EF4-80C704BA0898}" dt="2021-06-21T01:59:13.257" v="2382"/>
          <ac:spMkLst>
            <pc:docMk/>
            <pc:sldMk cId="1603178271" sldId="285"/>
            <ac:spMk id="4" creationId="{E30EDA03-F9FB-4F05-BA08-B8171D3C3462}"/>
          </ac:spMkLst>
        </pc:spChg>
        <pc:picChg chg="add del mod">
          <ac:chgData name=" " userId="34eda5087f4d642f" providerId="LiveId" clId="{6D0831B2-092E-4D11-9EF4-80C704BA0898}" dt="2021-06-21T01:59:00.262" v="2381" actId="21"/>
          <ac:picMkLst>
            <pc:docMk/>
            <pc:sldMk cId="1603178271" sldId="285"/>
            <ac:picMk id="5" creationId="{A0743F39-EC13-460B-B365-133E41BF1AA2}"/>
          </ac:picMkLst>
        </pc:picChg>
        <pc:picChg chg="add mod modCrop">
          <ac:chgData name=" " userId="34eda5087f4d642f" providerId="LiveId" clId="{6D0831B2-092E-4D11-9EF4-80C704BA0898}" dt="2021-06-21T02:00:01.421" v="2393" actId="1076"/>
          <ac:picMkLst>
            <pc:docMk/>
            <pc:sldMk cId="1603178271" sldId="285"/>
            <ac:picMk id="7" creationId="{7486E92C-E667-4805-926F-4EB07FFF4EA0}"/>
          </ac:picMkLst>
        </pc:picChg>
      </pc:sldChg>
      <pc:sldChg chg="modSp new mod">
        <pc:chgData name=" " userId="34eda5087f4d642f" providerId="LiveId" clId="{6D0831B2-092E-4D11-9EF4-80C704BA0898}" dt="2021-06-20T16:50:20.431" v="2325" actId="207"/>
        <pc:sldMkLst>
          <pc:docMk/>
          <pc:sldMk cId="3382659370" sldId="286"/>
        </pc:sldMkLst>
        <pc:spChg chg="mod">
          <ac:chgData name=" " userId="34eda5087f4d642f" providerId="LiveId" clId="{6D0831B2-092E-4D11-9EF4-80C704BA0898}" dt="2021-06-20T15:21:50.515" v="1006" actId="255"/>
          <ac:spMkLst>
            <pc:docMk/>
            <pc:sldMk cId="3382659370" sldId="286"/>
            <ac:spMk id="2" creationId="{BE90CA5B-9287-4900-8857-316D2A8F09BB}"/>
          </ac:spMkLst>
        </pc:spChg>
        <pc:spChg chg="mod">
          <ac:chgData name=" " userId="34eda5087f4d642f" providerId="LiveId" clId="{6D0831B2-092E-4D11-9EF4-80C704BA0898}" dt="2021-06-20T16:50:20.431" v="2325" actId="207"/>
          <ac:spMkLst>
            <pc:docMk/>
            <pc:sldMk cId="3382659370" sldId="286"/>
            <ac:spMk id="3" creationId="{4DE6E009-5112-46AB-8B15-EEAE5ACAC1E2}"/>
          </ac:spMkLst>
        </pc:spChg>
      </pc:sldChg>
      <pc:sldChg chg="modSp new mod">
        <pc:chgData name=" " userId="34eda5087f4d642f" providerId="LiveId" clId="{6D0831B2-092E-4D11-9EF4-80C704BA0898}" dt="2021-06-20T15:57:27.151" v="2159" actId="20577"/>
        <pc:sldMkLst>
          <pc:docMk/>
          <pc:sldMk cId="2575539489" sldId="287"/>
        </pc:sldMkLst>
        <pc:spChg chg="mod">
          <ac:chgData name=" " userId="34eda5087f4d642f" providerId="LiveId" clId="{6D0831B2-092E-4D11-9EF4-80C704BA0898}" dt="2021-06-20T15:25:51.580" v="1023" actId="255"/>
          <ac:spMkLst>
            <pc:docMk/>
            <pc:sldMk cId="2575539489" sldId="287"/>
            <ac:spMk id="2" creationId="{ED45FC9C-F099-40D2-853B-C4DBEC312C94}"/>
          </ac:spMkLst>
        </pc:spChg>
        <pc:spChg chg="mod">
          <ac:chgData name=" " userId="34eda5087f4d642f" providerId="LiveId" clId="{6D0831B2-092E-4D11-9EF4-80C704BA0898}" dt="2021-06-20T15:57:27.151" v="2159" actId="20577"/>
          <ac:spMkLst>
            <pc:docMk/>
            <pc:sldMk cId="2575539489" sldId="287"/>
            <ac:spMk id="3" creationId="{7620A583-9C60-4ADC-8D56-7B8C2FF8B998}"/>
          </ac:spMkLst>
        </pc:spChg>
      </pc:sldChg>
      <pc:sldChg chg="modSp new mod">
        <pc:chgData name=" " userId="34eda5087f4d642f" providerId="LiveId" clId="{6D0831B2-092E-4D11-9EF4-80C704BA0898}" dt="2021-06-20T16:47:40.739" v="2318" actId="20577"/>
        <pc:sldMkLst>
          <pc:docMk/>
          <pc:sldMk cId="2347966620" sldId="288"/>
        </pc:sldMkLst>
        <pc:spChg chg="mod">
          <ac:chgData name=" " userId="34eda5087f4d642f" providerId="LiveId" clId="{6D0831B2-092E-4D11-9EF4-80C704BA0898}" dt="2021-06-20T16:03:55.201" v="2220" actId="1076"/>
          <ac:spMkLst>
            <pc:docMk/>
            <pc:sldMk cId="2347966620" sldId="288"/>
            <ac:spMk id="2" creationId="{053CC659-91A9-4E56-876D-A599E4E9DFB8}"/>
          </ac:spMkLst>
        </pc:spChg>
        <pc:spChg chg="mod">
          <ac:chgData name=" " userId="34eda5087f4d642f" providerId="LiveId" clId="{6D0831B2-092E-4D11-9EF4-80C704BA0898}" dt="2021-06-20T16:47:40.739" v="2318" actId="20577"/>
          <ac:spMkLst>
            <pc:docMk/>
            <pc:sldMk cId="2347966620" sldId="288"/>
            <ac:spMk id="3" creationId="{CD640447-99E3-4886-B595-ACB365128E17}"/>
          </ac:spMkLst>
        </pc:spChg>
      </pc:sldChg>
      <pc:sldChg chg="modSp new mod">
        <pc:chgData name=" " userId="34eda5087f4d642f" providerId="LiveId" clId="{6D0831B2-092E-4D11-9EF4-80C704BA0898}" dt="2021-06-20T16:17:35.480" v="2271" actId="20577"/>
        <pc:sldMkLst>
          <pc:docMk/>
          <pc:sldMk cId="2466172489" sldId="289"/>
        </pc:sldMkLst>
        <pc:spChg chg="mod">
          <ac:chgData name=" " userId="34eda5087f4d642f" providerId="LiveId" clId="{6D0831B2-092E-4D11-9EF4-80C704BA0898}" dt="2021-06-20T16:02:20.277" v="2215" actId="1076"/>
          <ac:spMkLst>
            <pc:docMk/>
            <pc:sldMk cId="2466172489" sldId="289"/>
            <ac:spMk id="2" creationId="{B10696FF-DDC3-4B31-AC5D-260F5C3283EE}"/>
          </ac:spMkLst>
        </pc:spChg>
        <pc:spChg chg="mod">
          <ac:chgData name=" " userId="34eda5087f4d642f" providerId="LiveId" clId="{6D0831B2-092E-4D11-9EF4-80C704BA0898}" dt="2021-06-20T16:17:35.480" v="2271" actId="20577"/>
          <ac:spMkLst>
            <pc:docMk/>
            <pc:sldMk cId="2466172489" sldId="289"/>
            <ac:spMk id="3" creationId="{787322E6-1912-4499-8398-C2D437C3FE42}"/>
          </ac:spMkLst>
        </pc:spChg>
      </pc:sldChg>
      <pc:sldChg chg="modSp new mod">
        <pc:chgData name=" " userId="34eda5087f4d642f" providerId="LiveId" clId="{6D0831B2-092E-4D11-9EF4-80C704BA0898}" dt="2021-06-20T16:01:17.495" v="2212" actId="1076"/>
        <pc:sldMkLst>
          <pc:docMk/>
          <pc:sldMk cId="1124437642" sldId="290"/>
        </pc:sldMkLst>
        <pc:spChg chg="mod">
          <ac:chgData name=" " userId="34eda5087f4d642f" providerId="LiveId" clId="{6D0831B2-092E-4D11-9EF4-80C704BA0898}" dt="2021-06-20T15:59:04.755" v="2170" actId="1076"/>
          <ac:spMkLst>
            <pc:docMk/>
            <pc:sldMk cId="1124437642" sldId="290"/>
            <ac:spMk id="2" creationId="{6F0D00A3-3E7A-498E-9F8E-9C849BEA97FF}"/>
          </ac:spMkLst>
        </pc:spChg>
        <pc:spChg chg="mod">
          <ac:chgData name=" " userId="34eda5087f4d642f" providerId="LiveId" clId="{6D0831B2-092E-4D11-9EF4-80C704BA0898}" dt="2021-06-20T16:01:17.495" v="2212" actId="1076"/>
          <ac:spMkLst>
            <pc:docMk/>
            <pc:sldMk cId="1124437642" sldId="290"/>
            <ac:spMk id="3" creationId="{4589ECA4-6D06-4F7A-A208-3A7EC31C51F2}"/>
          </ac:spMkLst>
        </pc:spChg>
      </pc:sldChg>
      <pc:sldChg chg="modSp new mod">
        <pc:chgData name=" " userId="34eda5087f4d642f" providerId="LiveId" clId="{6D0831B2-092E-4D11-9EF4-80C704BA0898}" dt="2021-06-20T16:49:46.583" v="2323" actId="207"/>
        <pc:sldMkLst>
          <pc:docMk/>
          <pc:sldMk cId="734711629" sldId="291"/>
        </pc:sldMkLst>
        <pc:spChg chg="mod">
          <ac:chgData name=" " userId="34eda5087f4d642f" providerId="LiveId" clId="{6D0831B2-092E-4D11-9EF4-80C704BA0898}" dt="2021-06-20T15:48:11.197" v="2025" actId="20577"/>
          <ac:spMkLst>
            <pc:docMk/>
            <pc:sldMk cId="734711629" sldId="291"/>
            <ac:spMk id="2" creationId="{7D601253-8170-4E26-AA7A-419C2BF650FA}"/>
          </ac:spMkLst>
        </pc:spChg>
        <pc:spChg chg="mod">
          <ac:chgData name=" " userId="34eda5087f4d642f" providerId="LiveId" clId="{6D0831B2-092E-4D11-9EF4-80C704BA0898}" dt="2021-06-20T16:49:46.583" v="2323" actId="207"/>
          <ac:spMkLst>
            <pc:docMk/>
            <pc:sldMk cId="734711629" sldId="291"/>
            <ac:spMk id="3" creationId="{CA511AEA-78C4-4F0A-87E8-B5EB0B7257DA}"/>
          </ac:spMkLst>
        </pc:spChg>
      </pc:sldChg>
      <pc:sldChg chg="modSp new mod">
        <pc:chgData name=" " userId="34eda5087f4d642f" providerId="LiveId" clId="{6D0831B2-092E-4D11-9EF4-80C704BA0898}" dt="2021-06-20T15:38:16.347" v="1849" actId="20577"/>
        <pc:sldMkLst>
          <pc:docMk/>
          <pc:sldMk cId="1216301734" sldId="292"/>
        </pc:sldMkLst>
        <pc:spChg chg="mod">
          <ac:chgData name=" " userId="34eda5087f4d642f" providerId="LiveId" clId="{6D0831B2-092E-4D11-9EF4-80C704BA0898}" dt="2021-06-20T15:34:32.076" v="1394" actId="255"/>
          <ac:spMkLst>
            <pc:docMk/>
            <pc:sldMk cId="1216301734" sldId="292"/>
            <ac:spMk id="2" creationId="{8DE45184-591B-4BE8-855F-4B4C17BFC4CD}"/>
          </ac:spMkLst>
        </pc:spChg>
        <pc:spChg chg="mod">
          <ac:chgData name=" " userId="34eda5087f4d642f" providerId="LiveId" clId="{6D0831B2-092E-4D11-9EF4-80C704BA0898}" dt="2021-06-20T15:38:16.347" v="1849" actId="20577"/>
          <ac:spMkLst>
            <pc:docMk/>
            <pc:sldMk cId="1216301734" sldId="292"/>
            <ac:spMk id="3" creationId="{1CF0ABA6-48C0-45D5-BB52-6EB4C3192B97}"/>
          </ac:spMkLst>
        </pc:spChg>
      </pc:sldChg>
      <pc:sldChg chg="addSp modSp new mod">
        <pc:chgData name=" " userId="34eda5087f4d642f" providerId="LiveId" clId="{6D0831B2-092E-4D11-9EF4-80C704BA0898}" dt="2021-06-20T15:43:14.772" v="1965" actId="5793"/>
        <pc:sldMkLst>
          <pc:docMk/>
          <pc:sldMk cId="734620872" sldId="293"/>
        </pc:sldMkLst>
        <pc:spChg chg="mod">
          <ac:chgData name=" " userId="34eda5087f4d642f" providerId="LiveId" clId="{6D0831B2-092E-4D11-9EF4-80C704BA0898}" dt="2021-06-20T15:40:52.412" v="1933" actId="255"/>
          <ac:spMkLst>
            <pc:docMk/>
            <pc:sldMk cId="734620872" sldId="293"/>
            <ac:spMk id="2" creationId="{2BB8D3F9-683A-46C7-8669-D7210202CC29}"/>
          </ac:spMkLst>
        </pc:spChg>
        <pc:spChg chg="mod">
          <ac:chgData name=" " userId="34eda5087f4d642f" providerId="LiveId" clId="{6D0831B2-092E-4D11-9EF4-80C704BA0898}" dt="2021-06-20T15:43:14.772" v="1965" actId="5793"/>
          <ac:spMkLst>
            <pc:docMk/>
            <pc:sldMk cId="734620872" sldId="293"/>
            <ac:spMk id="3" creationId="{1B205C4C-D6CF-4A78-875B-95B6EDE7F357}"/>
          </ac:spMkLst>
        </pc:spChg>
        <pc:picChg chg="add mod">
          <ac:chgData name=" " userId="34eda5087f4d642f" providerId="LiveId" clId="{6D0831B2-092E-4D11-9EF4-80C704BA0898}" dt="2021-06-20T15:42:38.223" v="1956" actId="1076"/>
          <ac:picMkLst>
            <pc:docMk/>
            <pc:sldMk cId="734620872" sldId="293"/>
            <ac:picMk id="4" creationId="{D6C880F8-D8AB-4279-9478-91C915D05E08}"/>
          </ac:picMkLst>
        </pc:picChg>
        <pc:picChg chg="add mod">
          <ac:chgData name=" " userId="34eda5087f4d642f" providerId="LiveId" clId="{6D0831B2-092E-4D11-9EF4-80C704BA0898}" dt="2021-06-20T15:42:42.541" v="1957" actId="1076"/>
          <ac:picMkLst>
            <pc:docMk/>
            <pc:sldMk cId="734620872" sldId="293"/>
            <ac:picMk id="5" creationId="{A8A20ACD-430B-459D-9213-0873A18572A9}"/>
          </ac:picMkLst>
        </pc:picChg>
        <pc:picChg chg="add mod">
          <ac:chgData name=" " userId="34eda5087f4d642f" providerId="LiveId" clId="{6D0831B2-092E-4D11-9EF4-80C704BA0898}" dt="2021-06-20T15:42:46.071" v="1958" actId="1076"/>
          <ac:picMkLst>
            <pc:docMk/>
            <pc:sldMk cId="734620872" sldId="293"/>
            <ac:picMk id="6" creationId="{BBC4B10F-79AB-44E9-824C-44A084731953}"/>
          </ac:picMkLst>
        </pc:picChg>
        <pc:picChg chg="add mod">
          <ac:chgData name=" " userId="34eda5087f4d642f" providerId="LiveId" clId="{6D0831B2-092E-4D11-9EF4-80C704BA0898}" dt="2021-06-20T15:42:50.546" v="1959" actId="1076"/>
          <ac:picMkLst>
            <pc:docMk/>
            <pc:sldMk cId="734620872" sldId="293"/>
            <ac:picMk id="7" creationId="{09037294-780A-4433-BEC4-619AF99F66AB}"/>
          </ac:picMkLst>
        </pc:picChg>
      </pc:sldChg>
      <pc:sldChg chg="modSp new mod">
        <pc:chgData name=" " userId="34eda5087f4d642f" providerId="LiveId" clId="{6D0831B2-092E-4D11-9EF4-80C704BA0898}" dt="2021-06-20T15:45:11.287" v="2017" actId="20577"/>
        <pc:sldMkLst>
          <pc:docMk/>
          <pc:sldMk cId="1325151989" sldId="294"/>
        </pc:sldMkLst>
        <pc:spChg chg="mod">
          <ac:chgData name=" " userId="34eda5087f4d642f" providerId="LiveId" clId="{6D0831B2-092E-4D11-9EF4-80C704BA0898}" dt="2021-06-20T15:41:09.565" v="1947" actId="255"/>
          <ac:spMkLst>
            <pc:docMk/>
            <pc:sldMk cId="1325151989" sldId="294"/>
            <ac:spMk id="2" creationId="{FBEFC164-7599-4856-AF9E-28F7440B271F}"/>
          </ac:spMkLst>
        </pc:spChg>
        <pc:spChg chg="mod">
          <ac:chgData name=" " userId="34eda5087f4d642f" providerId="LiveId" clId="{6D0831B2-092E-4D11-9EF4-80C704BA0898}" dt="2021-06-20T15:45:11.287" v="2017" actId="20577"/>
          <ac:spMkLst>
            <pc:docMk/>
            <pc:sldMk cId="1325151989" sldId="294"/>
            <ac:spMk id="3" creationId="{CF608275-8654-48F3-A5A1-6D08842C4300}"/>
          </ac:spMkLst>
        </pc:spChg>
      </pc:sldChg>
      <pc:sldChg chg="modSp new mod">
        <pc:chgData name=" " userId="34eda5087f4d642f" providerId="LiveId" clId="{6D0831B2-092E-4D11-9EF4-80C704BA0898}" dt="2021-06-21T01:52:45.106" v="2380" actId="20577"/>
        <pc:sldMkLst>
          <pc:docMk/>
          <pc:sldMk cId="1805591681" sldId="295"/>
        </pc:sldMkLst>
        <pc:spChg chg="mod">
          <ac:chgData name=" " userId="34eda5087f4d642f" providerId="LiveId" clId="{6D0831B2-092E-4D11-9EF4-80C704BA0898}" dt="2021-06-20T15:54:22.172" v="2071" actId="255"/>
          <ac:spMkLst>
            <pc:docMk/>
            <pc:sldMk cId="1805591681" sldId="295"/>
            <ac:spMk id="2" creationId="{2FA4EEF7-992F-4858-AF01-64544327F743}"/>
          </ac:spMkLst>
        </pc:spChg>
        <pc:spChg chg="mod">
          <ac:chgData name=" " userId="34eda5087f4d642f" providerId="LiveId" clId="{6D0831B2-092E-4D11-9EF4-80C704BA0898}" dt="2021-06-21T01:52:45.106" v="2380" actId="20577"/>
          <ac:spMkLst>
            <pc:docMk/>
            <pc:sldMk cId="1805591681" sldId="295"/>
            <ac:spMk id="3" creationId="{AD762374-67C3-4B78-9F7B-B31781738711}"/>
          </ac:spMkLst>
        </pc:spChg>
      </pc:sldChg>
    </pc:docChg>
  </pc:docChgLst>
  <pc:docChgLst>
    <pc:chgData name=" " userId="34eda5087f4d642f" providerId="LiveId" clId="{B6A081AF-70F7-407C-9595-8994EABEB657}"/>
    <pc:docChg chg="modSld">
      <pc:chgData name=" " userId="34eda5087f4d642f" providerId="LiveId" clId="{B6A081AF-70F7-407C-9595-8994EABEB657}" dt="2021-06-21T16:51:12.157" v="213" actId="1076"/>
      <pc:docMkLst>
        <pc:docMk/>
      </pc:docMkLst>
      <pc:sldChg chg="modSp mod">
        <pc:chgData name=" " userId="34eda5087f4d642f" providerId="LiveId" clId="{B6A081AF-70F7-407C-9595-8994EABEB657}" dt="2021-06-21T16:51:12.157" v="213" actId="1076"/>
        <pc:sldMkLst>
          <pc:docMk/>
          <pc:sldMk cId="3297220712" sldId="267"/>
        </pc:sldMkLst>
        <pc:spChg chg="mod">
          <ac:chgData name=" " userId="34eda5087f4d642f" providerId="LiveId" clId="{B6A081AF-70F7-407C-9595-8994EABEB657}" dt="2021-06-21T16:50:55.024" v="210" actId="20577"/>
          <ac:spMkLst>
            <pc:docMk/>
            <pc:sldMk cId="3297220712" sldId="267"/>
            <ac:spMk id="3" creationId="{83848E56-17D9-44F4-B125-BD52499C90F0}"/>
          </ac:spMkLst>
        </pc:spChg>
        <pc:spChg chg="mod">
          <ac:chgData name=" " userId="34eda5087f4d642f" providerId="LiveId" clId="{B6A081AF-70F7-407C-9595-8994EABEB657}" dt="2021-06-21T16:51:03.742" v="211" actId="1076"/>
          <ac:spMkLst>
            <pc:docMk/>
            <pc:sldMk cId="3297220712" sldId="267"/>
            <ac:spMk id="5" creationId="{35181DEE-EEEE-4435-AEC4-549CC4325237}"/>
          </ac:spMkLst>
        </pc:spChg>
        <pc:spChg chg="mod">
          <ac:chgData name=" " userId="34eda5087f4d642f" providerId="LiveId" clId="{B6A081AF-70F7-407C-9595-8994EABEB657}" dt="2021-06-21T16:51:12.157" v="213" actId="1076"/>
          <ac:spMkLst>
            <pc:docMk/>
            <pc:sldMk cId="3297220712" sldId="267"/>
            <ac:spMk id="6" creationId="{3A7E142D-975F-405B-BB5F-10C3732DF2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27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25216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6912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5699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22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pPr/>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24996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pPr/>
              <a:t>6/21/2021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4518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pPr/>
              <a:t>6/21/2021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120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pPr/>
              <a:t>6/21/2021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3796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pPr/>
              <a:t>6/21/2021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946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pPr/>
              <a:t>6/21/2021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10517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pPr/>
              <a:t>6/21/2021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0793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aOL7wzEIZSc" TargetMode="External"/><Relationship Id="rId2" Type="http://schemas.openxmlformats.org/officeDocument/2006/relationships/hyperlink" Target="https://youtu.be/XO97Uon83Os" TargetMode="External"/><Relationship Id="rId1" Type="http://schemas.openxmlformats.org/officeDocument/2006/relationships/slideLayout" Target="../slideLayouts/slideLayout2.xml"/><Relationship Id="rId5" Type="http://schemas.openxmlformats.org/officeDocument/2006/relationships/hyperlink" Target="https://www.kdnuggets.com/2021/02/hugging-face-transformer-basics.html" TargetMode="External"/><Relationship Id="rId4" Type="http://schemas.openxmlformats.org/officeDocument/2006/relationships/hyperlink" Target="https://pypi.org/project/youtube-transcript-api/"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1278578" y="887916"/>
            <a:ext cx="12414637" cy="3442917"/>
          </a:xfrm>
        </p:spPr>
        <p:txBody>
          <a:bodyPr>
            <a:noAutofit/>
          </a:bodyPr>
          <a:lstStyle/>
          <a:p>
            <a:r>
              <a:rPr lang="en-US" sz="3200" dirty="0">
                <a:latin typeface="Bell MT" panose="02020503060305020303" pitchFamily="18" charset="0"/>
              </a:rPr>
              <a:t>SHRI VISHNU ENGINEERING COLLEGE FOR WOMEN</a:t>
            </a:r>
            <a:br>
              <a:rPr lang="en-US" sz="2800" dirty="0">
                <a:latin typeface="Bell MT" panose="02020503060305020303" pitchFamily="18" charset="0"/>
              </a:rPr>
            </a:br>
            <a:r>
              <a:rPr lang="en-US" sz="2800" dirty="0">
                <a:latin typeface="Bell MT" panose="02020503060305020303" pitchFamily="18" charset="0"/>
              </a:rPr>
              <a:t>                       (AUTONOMOUS)</a:t>
            </a:r>
            <a:r>
              <a:rPr lang="en-US" sz="2800" dirty="0" err="1">
                <a:latin typeface="Bell MT" panose="02020503060305020303" pitchFamily="18" charset="0"/>
              </a:rPr>
              <a:t>Bhimavaram</a:t>
            </a:r>
            <a:br>
              <a:rPr lang="en-US" sz="2800" dirty="0">
                <a:latin typeface="Bell MT" panose="02020503060305020303" pitchFamily="18" charset="0"/>
              </a:rPr>
            </a:br>
            <a:r>
              <a:rPr lang="en-US" sz="2800" dirty="0">
                <a:latin typeface="Bell MT" panose="02020503060305020303" pitchFamily="18" charset="0"/>
              </a:rPr>
              <a:t>               </a:t>
            </a:r>
            <a:r>
              <a:rPr lang="en-US" sz="2800" dirty="0"/>
              <a:t>COMPUTER SCIENCE AND ENGINEERING                        </a:t>
            </a:r>
            <a:br>
              <a:rPr lang="en-US" sz="2800" dirty="0"/>
            </a:br>
            <a:r>
              <a:rPr lang="en-US" sz="2800" dirty="0"/>
              <a:t>                              II YEAR-II SEMESTER</a:t>
            </a:r>
            <a:br>
              <a:rPr lang="en-US" sz="4200" dirty="0"/>
            </a:br>
            <a:r>
              <a:rPr lang="en-US" sz="2800" dirty="0">
                <a:latin typeface="+mn-lt"/>
              </a:rPr>
              <a:t>Batch no : 12</a:t>
            </a:r>
            <a:br>
              <a:rPr lang="en-US" sz="4200" dirty="0"/>
            </a:br>
            <a:r>
              <a:rPr lang="en-US" sz="2800" dirty="0">
                <a:latin typeface="+mn-lt"/>
              </a:rPr>
              <a:t>MINI PROJECT </a:t>
            </a:r>
            <a:r>
              <a:rPr lang="en-US" sz="2800" dirty="0">
                <a:latin typeface="+mn-lt"/>
                <a:cs typeface="Calibri Light" panose="020F0302020204030204" pitchFamily="34" charset="0"/>
              </a:rPr>
              <a:t>TOPIC :YOUTUBE TRANSCRIPT SUMMARIZER</a:t>
            </a:r>
            <a:br>
              <a:rPr lang="en-US" sz="4000" dirty="0">
                <a:latin typeface="Bodoni MT" panose="02070603080606020203" pitchFamily="18" charset="0"/>
              </a:rPr>
            </a:br>
            <a:br>
              <a:rPr lang="en-US" sz="2800" dirty="0">
                <a:latin typeface="Bodoni MT" panose="02070603080606020203" pitchFamily="18" charset="0"/>
              </a:rPr>
            </a:br>
            <a:r>
              <a:rPr lang="en-US" sz="2000" u="sng" dirty="0">
                <a:solidFill>
                  <a:schemeClr val="accent1">
                    <a:lumMod val="75000"/>
                  </a:schemeClr>
                </a:solidFill>
                <a:latin typeface="Bodoni MT" panose="02070603080606020203" pitchFamily="18" charset="0"/>
              </a:rPr>
              <a:t>PRESENTED BY : </a:t>
            </a:r>
            <a:r>
              <a:rPr lang="en-US" sz="2000" dirty="0">
                <a:solidFill>
                  <a:schemeClr val="accent1">
                    <a:lumMod val="75000"/>
                  </a:schemeClr>
                </a:solidFill>
                <a:latin typeface="Bodoni MT" panose="02070603080606020203" pitchFamily="18" charset="0"/>
              </a:rPr>
              <a:t>V.HARSHITA SAI [19B01A05A2]</a:t>
            </a:r>
            <a:br>
              <a:rPr lang="en-US" sz="2000" dirty="0">
                <a:solidFill>
                  <a:schemeClr val="accent1">
                    <a:lumMod val="75000"/>
                  </a:schemeClr>
                </a:solidFill>
                <a:latin typeface="Bodoni MT" panose="02070603080606020203" pitchFamily="18" charset="0"/>
              </a:rPr>
            </a:br>
            <a:r>
              <a:rPr lang="en-US" sz="2000" dirty="0">
                <a:solidFill>
                  <a:schemeClr val="accent1">
                    <a:lumMod val="75000"/>
                  </a:schemeClr>
                </a:solidFill>
                <a:latin typeface="Bodoni MT" panose="02070603080606020203" pitchFamily="18" charset="0"/>
              </a:rPr>
              <a:t>                                      M.SARVANI            [19B01A0590]</a:t>
            </a:r>
            <a:br>
              <a:rPr lang="en-US" sz="2000" dirty="0">
                <a:solidFill>
                  <a:schemeClr val="accent1">
                    <a:lumMod val="75000"/>
                  </a:schemeClr>
                </a:solidFill>
                <a:latin typeface="Bodoni MT" panose="02070603080606020203" pitchFamily="18" charset="0"/>
              </a:rPr>
            </a:br>
            <a:r>
              <a:rPr lang="en-US" sz="2000" dirty="0">
                <a:solidFill>
                  <a:schemeClr val="accent1">
                    <a:lumMod val="75000"/>
                  </a:schemeClr>
                </a:solidFill>
                <a:latin typeface="Bodoni MT" panose="02070603080606020203" pitchFamily="18" charset="0"/>
              </a:rPr>
              <a:t>                                      N.RISHIKA            [19B01A05C0]</a:t>
            </a:r>
            <a:br>
              <a:rPr lang="en-US" sz="2000" dirty="0">
                <a:solidFill>
                  <a:schemeClr val="accent1">
                    <a:lumMod val="75000"/>
                  </a:schemeClr>
                </a:solidFill>
                <a:latin typeface="Bodoni MT" panose="02070603080606020203" pitchFamily="18" charset="0"/>
              </a:rPr>
            </a:br>
            <a:r>
              <a:rPr lang="en-US" sz="2000" dirty="0">
                <a:solidFill>
                  <a:schemeClr val="accent1">
                    <a:lumMod val="75000"/>
                  </a:schemeClr>
                </a:solidFill>
                <a:latin typeface="Bodoni MT" panose="02070603080606020203" pitchFamily="18" charset="0"/>
              </a:rPr>
              <a:t>                                      M.HARSHITHA    [19B01A05A9]</a:t>
            </a:r>
            <a:br>
              <a:rPr lang="en-US" sz="2000" dirty="0">
                <a:solidFill>
                  <a:schemeClr val="accent1">
                    <a:lumMod val="75000"/>
                  </a:schemeClr>
                </a:solidFill>
                <a:latin typeface="Bodoni MT" panose="02070603080606020203" pitchFamily="18" charset="0"/>
              </a:rPr>
            </a:br>
            <a:r>
              <a:rPr lang="en-US" sz="2000" dirty="0">
                <a:solidFill>
                  <a:schemeClr val="accent1">
                    <a:lumMod val="75000"/>
                  </a:schemeClr>
                </a:solidFill>
                <a:latin typeface="Bodoni MT" panose="02070603080606020203" pitchFamily="18" charset="0"/>
              </a:rPr>
              <a:t>                                      K.JAYA SRAVANI [19B01A0571]</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97705" y="4728399"/>
            <a:ext cx="6269347" cy="1021498"/>
          </a:xfrm>
        </p:spPr>
        <p:txBody>
          <a:bodyPr>
            <a:normAutofit/>
          </a:bodyPr>
          <a:lstStyle/>
          <a:p>
            <a:r>
              <a:rPr lang="en-US" sz="2400" u="sng" dirty="0">
                <a:solidFill>
                  <a:schemeClr val="accent3">
                    <a:lumMod val="50000"/>
                  </a:schemeClr>
                </a:solidFill>
                <a:latin typeface="+mj-lt"/>
              </a:rPr>
              <a:t>GUIDED BY :</a:t>
            </a:r>
          </a:p>
          <a:p>
            <a:r>
              <a:rPr lang="en-US" dirty="0">
                <a:solidFill>
                  <a:schemeClr val="accent3">
                    <a:lumMod val="50000"/>
                  </a:schemeClr>
                </a:solidFill>
              </a:rPr>
              <a:t>            </a:t>
            </a:r>
            <a:r>
              <a:rPr lang="en-US" dirty="0">
                <a:solidFill>
                  <a:schemeClr val="accent3">
                    <a:lumMod val="50000"/>
                  </a:schemeClr>
                </a:solidFill>
                <a:latin typeface="+mj-lt"/>
              </a:rPr>
              <a:t>MR.A.SEENU </a:t>
            </a:r>
            <a:r>
              <a:rPr lang="en-US" sz="1400" dirty="0">
                <a:solidFill>
                  <a:schemeClr val="accent3">
                    <a:lumMod val="50000"/>
                  </a:schemeClr>
                </a:solidFill>
                <a:latin typeface="+mj-lt"/>
              </a:rPr>
              <a:t>M.TECH(PH.D.)</a:t>
            </a:r>
          </a:p>
          <a:p>
            <a:endParaRPr lang="en-US" sz="2400" dirty="0">
              <a:solidFill>
                <a:schemeClr val="tx1">
                  <a:lumMod val="85000"/>
                  <a:lumOff val="15000"/>
                </a:schemeClr>
              </a:solidFill>
            </a:endParaRPr>
          </a:p>
        </p:txBody>
      </p:sp>
      <p:pic>
        <p:nvPicPr>
          <p:cNvPr id="4" name="Picture 3">
            <a:extLst>
              <a:ext uri="{FF2B5EF4-FFF2-40B4-BE49-F238E27FC236}">
                <a16:creationId xmlns:a16="http://schemas.microsoft.com/office/drawing/2014/main" id="{1CFF4C0C-98F3-4B6A-A6A9-90CFBAE426D1}"/>
              </a:ext>
            </a:extLst>
          </p:cNvPr>
          <p:cNvPicPr>
            <a:picLocks noChangeAspect="1"/>
          </p:cNvPicPr>
          <p:nvPr/>
        </p:nvPicPr>
        <p:blipFill>
          <a:blip r:embed="rId2"/>
          <a:stretch>
            <a:fillRect/>
          </a:stretch>
        </p:blipFill>
        <p:spPr>
          <a:xfrm>
            <a:off x="10193572" y="779229"/>
            <a:ext cx="1272210" cy="1272208"/>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00A3-3E7A-498E-9F8E-9C849BEA97FF}"/>
              </a:ext>
            </a:extLst>
          </p:cNvPr>
          <p:cNvSpPr>
            <a:spLocks noGrp="1"/>
          </p:cNvSpPr>
          <p:nvPr>
            <p:ph type="title"/>
          </p:nvPr>
        </p:nvSpPr>
        <p:spPr>
          <a:xfrm>
            <a:off x="1066800" y="572850"/>
            <a:ext cx="10058400" cy="1450757"/>
          </a:xfrm>
        </p:spPr>
        <p:txBody>
          <a:bodyPr>
            <a:normAutofit fontScale="90000"/>
          </a:bodyPr>
          <a:lstStyle/>
          <a:p>
            <a:br>
              <a:rPr lang="en-IN" sz="2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br>
              <a:rPr lang="en-IN" sz="2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br>
              <a:rPr lang="en-IN" sz="2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br>
              <a:rPr lang="en-IN" sz="2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br>
              <a:rPr lang="en-IN" sz="2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br>
              <a:rPr lang="en-IN" sz="2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br>
              <a:rPr lang="en-IN" sz="2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br>
              <a:rPr lang="en-IN" sz="2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br>
              <a:rPr lang="en-IN" sz="2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r>
              <a:rPr lang="en-IN" sz="2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 Summarizing the extracted Text (Transcript)</a:t>
            </a:r>
            <a:br>
              <a:rPr lang="en-IN" sz="2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endParaRPr lang="en-IN" sz="2800" dirty="0"/>
          </a:p>
        </p:txBody>
      </p:sp>
      <p:sp>
        <p:nvSpPr>
          <p:cNvPr id="3" name="Content Placeholder 2">
            <a:extLst>
              <a:ext uri="{FF2B5EF4-FFF2-40B4-BE49-F238E27FC236}">
                <a16:creationId xmlns:a16="http://schemas.microsoft.com/office/drawing/2014/main" id="{4589ECA4-6D06-4F7A-A208-3A7EC31C51F2}"/>
              </a:ext>
            </a:extLst>
          </p:cNvPr>
          <p:cNvSpPr>
            <a:spLocks noGrp="1"/>
          </p:cNvSpPr>
          <p:nvPr>
            <p:ph idx="1"/>
          </p:nvPr>
        </p:nvSpPr>
        <p:spPr>
          <a:xfrm>
            <a:off x="1192696" y="1853685"/>
            <a:ext cx="9350734" cy="4023360"/>
          </a:xfrm>
        </p:spPr>
        <p:txBody>
          <a:bodyPr/>
          <a:lstStyle/>
          <a:p>
            <a:r>
              <a:rPr lang="en-US" dirty="0"/>
              <a:t>1. We have to summarize the text that we have got (large amount of text) in a meaning full     </a:t>
            </a:r>
            <a:r>
              <a:rPr lang="en-US" dirty="0" err="1"/>
              <a:t>way.We</a:t>
            </a:r>
            <a:r>
              <a:rPr lang="en-US" dirty="0"/>
              <a:t> will be using the transformers summary pipeline that is imported from transformers.</a:t>
            </a:r>
          </a:p>
          <a:p>
            <a:r>
              <a:rPr lang="en-US" dirty="0"/>
              <a:t>2. Here we will be initializing a pipeline for summarization by default it is going to take this </a:t>
            </a:r>
            <a:r>
              <a:rPr lang="en-US" dirty="0" err="1"/>
              <a:t>model,by</a:t>
            </a:r>
            <a:r>
              <a:rPr lang="en-US" dirty="0"/>
              <a:t> this model </a:t>
            </a:r>
            <a:r>
              <a:rPr lang="en-US" dirty="0" err="1"/>
              <a:t>summerizer</a:t>
            </a:r>
            <a:r>
              <a:rPr lang="en-US" dirty="0"/>
              <a:t> that may not work as we have got the large text  by default would support this large text and </a:t>
            </a:r>
            <a:r>
              <a:rPr lang="en-US" dirty="0" err="1"/>
              <a:t>tokens.So</a:t>
            </a:r>
            <a:r>
              <a:rPr lang="en-US" dirty="0"/>
              <a:t>, we are creating chunks of the text from the input text that we got.</a:t>
            </a:r>
          </a:p>
          <a:p>
            <a:r>
              <a:rPr lang="en-US" dirty="0"/>
              <a:t>3. Then print Summarized Text.</a:t>
            </a:r>
            <a:endParaRPr lang="en-IN" dirty="0"/>
          </a:p>
        </p:txBody>
      </p:sp>
    </p:spTree>
    <p:extLst>
      <p:ext uri="{BB962C8B-B14F-4D97-AF65-F5344CB8AC3E}">
        <p14:creationId xmlns:p14="http://schemas.microsoft.com/office/powerpoint/2010/main" val="112443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96FF-DDC3-4B31-AC5D-260F5C3283EE}"/>
              </a:ext>
            </a:extLst>
          </p:cNvPr>
          <p:cNvSpPr>
            <a:spLocks noGrp="1"/>
          </p:cNvSpPr>
          <p:nvPr>
            <p:ph type="title"/>
          </p:nvPr>
        </p:nvSpPr>
        <p:spPr>
          <a:xfrm>
            <a:off x="1097280" y="604656"/>
            <a:ext cx="10058400" cy="1450757"/>
          </a:xfrm>
        </p:spPr>
        <p:txBody>
          <a:bodyPr>
            <a:normAutofit/>
          </a:bodyPr>
          <a:lstStyle/>
          <a:p>
            <a:r>
              <a:rPr lang="en-IN" sz="25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 Summarize the summary</a:t>
            </a:r>
            <a:br>
              <a:rPr lang="en-IN" sz="25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endParaRPr lang="en-IN" sz="2500" dirty="0"/>
          </a:p>
        </p:txBody>
      </p:sp>
      <p:sp>
        <p:nvSpPr>
          <p:cNvPr id="3" name="Content Placeholder 2">
            <a:extLst>
              <a:ext uri="{FF2B5EF4-FFF2-40B4-BE49-F238E27FC236}">
                <a16:creationId xmlns:a16="http://schemas.microsoft.com/office/drawing/2014/main" id="{787322E6-1912-4499-8398-C2D437C3FE42}"/>
              </a:ext>
            </a:extLst>
          </p:cNvPr>
          <p:cNvSpPr>
            <a:spLocks noGrp="1"/>
          </p:cNvSpPr>
          <p:nvPr>
            <p:ph idx="1"/>
          </p:nvPr>
        </p:nvSpPr>
        <p:spPr/>
        <p:txBody>
          <a:bodyPr/>
          <a:lstStyle/>
          <a:p>
            <a:r>
              <a:rPr lang="en-US" dirty="0"/>
              <a:t>1.We will be having raw text .This raw text is cleaned (text pre-processing).Next it would be dividing the whole text into sentences so that the important sentences will be identified .  </a:t>
            </a:r>
          </a:p>
          <a:p>
            <a:r>
              <a:rPr lang="en-US" dirty="0"/>
              <a:t>2.After that it tokenize the sentences(into words).Then converts these into vectors(numeric values) and then append the word vectors to get a long sentence vector.   </a:t>
            </a:r>
          </a:p>
          <a:p>
            <a:r>
              <a:rPr lang="en-US" dirty="0"/>
              <a:t>3.After that creating a similarity matrix(having n rows and n columns where n is no of sentences) and then create a graph out of similarity matrix (for text summarization)we need to extract the sentences. </a:t>
            </a:r>
            <a:r>
              <a:rPr lang="en-US" dirty="0" err="1"/>
              <a:t>So,nodes</a:t>
            </a:r>
            <a:r>
              <a:rPr lang="en-US" dirty="0"/>
              <a:t> will be sentences ,edges are </a:t>
            </a:r>
            <a:r>
              <a:rPr lang="en-US" dirty="0" err="1"/>
              <a:t>similarity.Next</a:t>
            </a:r>
            <a:r>
              <a:rPr lang="en-US" dirty="0"/>
              <a:t> rank the nodes(using page ranking algorithm).Next output the top key sentences.  </a:t>
            </a:r>
          </a:p>
          <a:p>
            <a:pPr marL="0" indent="0">
              <a:buNone/>
            </a:pPr>
            <a:r>
              <a:rPr lang="en-US" dirty="0"/>
              <a:t>  4.In this way the summary will be summarized.  For this process it is needed to install summa.</a:t>
            </a:r>
          </a:p>
          <a:p>
            <a:pPr marL="0" indent="0">
              <a:buNone/>
            </a:pPr>
            <a:r>
              <a:rPr lang="en-US" dirty="0"/>
              <a:t>  5. Next we will be converting the text1 which is list into string and store in </a:t>
            </a:r>
            <a:r>
              <a:rPr lang="en-US" dirty="0" err="1"/>
              <a:t>text.And</a:t>
            </a:r>
            <a:r>
              <a:rPr lang="en-US" dirty="0"/>
              <a:t> the  we will be given ratio so that according to that ratio the summary would get summarized</a:t>
            </a:r>
            <a:endParaRPr lang="en-IN" dirty="0"/>
          </a:p>
        </p:txBody>
      </p:sp>
    </p:spTree>
    <p:extLst>
      <p:ext uri="{BB962C8B-B14F-4D97-AF65-F5344CB8AC3E}">
        <p14:creationId xmlns:p14="http://schemas.microsoft.com/office/powerpoint/2010/main" val="2466172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C659-91A9-4E56-876D-A599E4E9DFB8}"/>
              </a:ext>
            </a:extLst>
          </p:cNvPr>
          <p:cNvSpPr>
            <a:spLocks noGrp="1"/>
          </p:cNvSpPr>
          <p:nvPr>
            <p:ph type="title"/>
          </p:nvPr>
        </p:nvSpPr>
        <p:spPr>
          <a:xfrm>
            <a:off x="978010" y="541045"/>
            <a:ext cx="10058400" cy="1450757"/>
          </a:xfrm>
        </p:spPr>
        <p:txBody>
          <a:bodyPr>
            <a:normAutofit/>
          </a:bodyPr>
          <a:lstStyle/>
          <a:p>
            <a:r>
              <a:rPr lang="en-IN" sz="2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 Convert the summary into other major languages</a:t>
            </a:r>
            <a:br>
              <a:rPr lang="en-IN" sz="2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endParaRPr lang="en-IN" sz="2400" dirty="0"/>
          </a:p>
        </p:txBody>
      </p:sp>
      <p:sp>
        <p:nvSpPr>
          <p:cNvPr id="3" name="Content Placeholder 2">
            <a:extLst>
              <a:ext uri="{FF2B5EF4-FFF2-40B4-BE49-F238E27FC236}">
                <a16:creationId xmlns:a16="http://schemas.microsoft.com/office/drawing/2014/main" id="{CD640447-99E3-4886-B595-ACB365128E17}"/>
              </a:ext>
            </a:extLst>
          </p:cNvPr>
          <p:cNvSpPr>
            <a:spLocks noGrp="1"/>
          </p:cNvSpPr>
          <p:nvPr>
            <p:ph idx="1"/>
          </p:nvPr>
        </p:nvSpPr>
        <p:spPr>
          <a:xfrm>
            <a:off x="1065476" y="1845734"/>
            <a:ext cx="9175804" cy="4023360"/>
          </a:xfrm>
        </p:spPr>
        <p:txBody>
          <a:bodyPr/>
          <a:lstStyle/>
          <a:p>
            <a:pPr marL="6350" marR="2540" indent="-6350" algn="just">
              <a:lnSpc>
                <a:spcPts val="1425"/>
              </a:lnSpc>
              <a:spcAft>
                <a:spcPts val="620"/>
              </a:spcAft>
            </a:pPr>
            <a:r>
              <a:rPr lang="en-IN" dirty="0">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1.We can convert one/more statements or passages from one</a:t>
            </a:r>
          </a:p>
          <a:p>
            <a:pPr marL="6350" marR="2540" indent="-6350" algn="just">
              <a:lnSpc>
                <a:spcPts val="1425"/>
              </a:lnSpc>
              <a:spcAft>
                <a:spcPts val="620"/>
              </a:spcAft>
            </a:pPr>
            <a:r>
              <a:rPr lang="en-IN" dirty="0">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   language to another </a:t>
            </a:r>
            <a:r>
              <a:rPr lang="en-IN" dirty="0" err="1">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language.We</a:t>
            </a:r>
            <a:r>
              <a:rPr lang="en-IN" dirty="0">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 have to specify which language</a:t>
            </a:r>
          </a:p>
          <a:p>
            <a:pPr marL="6350" marR="2540" indent="-6350" algn="just">
              <a:lnSpc>
                <a:spcPts val="1425"/>
              </a:lnSpc>
              <a:spcAft>
                <a:spcPts val="620"/>
              </a:spcAft>
            </a:pPr>
            <a:r>
              <a:rPr lang="en-IN" dirty="0">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   we have to covert.</a:t>
            </a:r>
            <a:endParaRPr lang="en-IN"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6350" marR="2540" indent="-6350" algn="just">
              <a:lnSpc>
                <a:spcPts val="1425"/>
              </a:lnSpc>
              <a:spcAft>
                <a:spcPts val="620"/>
              </a:spcAft>
            </a:pPr>
            <a:r>
              <a:rPr lang="en-IN" dirty="0">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2. For this , we have to install google trans module for doing this</a:t>
            </a:r>
          </a:p>
          <a:p>
            <a:pPr marL="6350" marR="2540" indent="-6350" algn="just">
              <a:lnSpc>
                <a:spcPts val="1425"/>
              </a:lnSpc>
              <a:spcAft>
                <a:spcPts val="620"/>
              </a:spcAft>
            </a:pPr>
            <a:r>
              <a:rPr lang="en-IN" dirty="0">
                <a:solidFill>
                  <a:srgbClr val="000000"/>
                </a:solidFill>
                <a:latin typeface="Verdana" panose="020B0604030504040204" pitchFamily="34" charset="0"/>
                <a:ea typeface="Times New Roman" panose="02020603050405020304" pitchFamily="18" charset="0"/>
                <a:cs typeface="Calibri" panose="020F0502020204030204" pitchFamily="34" charset="0"/>
              </a:rPr>
              <a:t>  </a:t>
            </a:r>
            <a:r>
              <a:rPr lang="en-IN" dirty="0">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 translation.</a:t>
            </a:r>
          </a:p>
          <a:p>
            <a:pPr marL="6350" marR="2540" indent="-6350" algn="just">
              <a:lnSpc>
                <a:spcPts val="1425"/>
              </a:lnSpc>
              <a:spcAft>
                <a:spcPts val="620"/>
              </a:spcAft>
            </a:pPr>
            <a:r>
              <a:rPr lang="en-IN" dirty="0">
                <a:solidFill>
                  <a:srgbClr val="000000"/>
                </a:solidFill>
                <a:latin typeface="Verdana" panose="020B0604030504040204" pitchFamily="34" charset="0"/>
                <a:ea typeface="Verdana" panose="020B0604030504040204" pitchFamily="34" charset="0"/>
                <a:cs typeface="Calibri" panose="020F0502020204030204" pitchFamily="34" charset="0"/>
              </a:rPr>
              <a:t>3. Print Translated Text.</a:t>
            </a:r>
            <a:endParaRPr lang="en-IN"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endParaRPr lang="en-IN" dirty="0"/>
          </a:p>
        </p:txBody>
      </p:sp>
    </p:spTree>
    <p:extLst>
      <p:ext uri="{BB962C8B-B14F-4D97-AF65-F5344CB8AC3E}">
        <p14:creationId xmlns:p14="http://schemas.microsoft.com/office/powerpoint/2010/main" val="2347966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5184-591B-4BE8-855F-4B4C17BFC4CD}"/>
              </a:ext>
            </a:extLst>
          </p:cNvPr>
          <p:cNvSpPr>
            <a:spLocks noGrp="1"/>
          </p:cNvSpPr>
          <p:nvPr>
            <p:ph type="title"/>
          </p:nvPr>
        </p:nvSpPr>
        <p:spPr/>
        <p:txBody>
          <a:bodyPr>
            <a:normAutofit/>
          </a:bodyPr>
          <a:lstStyle/>
          <a:p>
            <a:r>
              <a:rPr lang="en-US" sz="4400" dirty="0"/>
              <a:t>UML DIAGRAMS :</a:t>
            </a:r>
            <a:endParaRPr lang="en-IN" sz="4400" dirty="0"/>
          </a:p>
        </p:txBody>
      </p:sp>
      <p:sp>
        <p:nvSpPr>
          <p:cNvPr id="3" name="Content Placeholder 2">
            <a:extLst>
              <a:ext uri="{FF2B5EF4-FFF2-40B4-BE49-F238E27FC236}">
                <a16:creationId xmlns:a16="http://schemas.microsoft.com/office/drawing/2014/main" id="{1CF0ABA6-48C0-45D5-BB52-6EB4C3192B97}"/>
              </a:ext>
            </a:extLst>
          </p:cNvPr>
          <p:cNvSpPr>
            <a:spLocks noGrp="1"/>
          </p:cNvSpPr>
          <p:nvPr>
            <p:ph idx="1"/>
          </p:nvPr>
        </p:nvSpPr>
        <p:spPr/>
        <p:txBody>
          <a:bodyPr/>
          <a:lstStyle/>
          <a:p>
            <a:r>
              <a:rPr lang="en-US" dirty="0"/>
              <a:t>UML diagrams is a visualizing model for representing the system architecture and design. These diagrams help us to know the flow of the system.</a:t>
            </a:r>
          </a:p>
          <a:p>
            <a:r>
              <a:rPr lang="en-US" dirty="0"/>
              <a:t>Some of them are </a:t>
            </a:r>
          </a:p>
          <a:p>
            <a:r>
              <a:rPr lang="en-US" dirty="0"/>
              <a:t>                         1.   Use Case Diagram</a:t>
            </a:r>
          </a:p>
          <a:p>
            <a:r>
              <a:rPr lang="en-US" dirty="0"/>
              <a:t>                         2.   Class Diagram</a:t>
            </a:r>
          </a:p>
          <a:p>
            <a:r>
              <a:rPr lang="en-US" dirty="0"/>
              <a:t>                         3.   Sequence Diagram</a:t>
            </a:r>
          </a:p>
          <a:p>
            <a:r>
              <a:rPr lang="en-US" dirty="0"/>
              <a:t>                         4.   Activity Diagram</a:t>
            </a:r>
          </a:p>
          <a:p>
            <a:r>
              <a:rPr lang="en-US" dirty="0"/>
              <a:t>                         5.   State Chart Diagram</a:t>
            </a:r>
            <a:endParaRPr lang="en-IN" dirty="0"/>
          </a:p>
        </p:txBody>
      </p:sp>
    </p:spTree>
    <p:extLst>
      <p:ext uri="{BB962C8B-B14F-4D97-AF65-F5344CB8AC3E}">
        <p14:creationId xmlns:p14="http://schemas.microsoft.com/office/powerpoint/2010/main" val="1216301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EB61-B984-4EAB-8DF7-972C26239F08}"/>
              </a:ext>
            </a:extLst>
          </p:cNvPr>
          <p:cNvSpPr>
            <a:spLocks noGrp="1"/>
          </p:cNvSpPr>
          <p:nvPr>
            <p:ph type="title"/>
          </p:nvPr>
        </p:nvSpPr>
        <p:spPr/>
        <p:txBody>
          <a:bodyPr>
            <a:normAutofit/>
          </a:bodyPr>
          <a:lstStyle/>
          <a:p>
            <a:r>
              <a:rPr lang="en-US" sz="4400" dirty="0"/>
              <a:t>SYSTEM DESIGN :</a:t>
            </a:r>
            <a:endParaRPr lang="en-IN" sz="4400" dirty="0"/>
          </a:p>
        </p:txBody>
      </p:sp>
      <p:pic>
        <p:nvPicPr>
          <p:cNvPr id="7" name="Content Placeholder 6">
            <a:extLst>
              <a:ext uri="{FF2B5EF4-FFF2-40B4-BE49-F238E27FC236}">
                <a16:creationId xmlns:a16="http://schemas.microsoft.com/office/drawing/2014/main" id="{7486E92C-E667-4805-926F-4EB07FFF4EA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83" t="38504" r="-1583" b="32440"/>
          <a:stretch/>
        </p:blipFill>
        <p:spPr>
          <a:xfrm>
            <a:off x="2345635" y="2091193"/>
            <a:ext cx="6599582" cy="3800723"/>
          </a:xfrm>
        </p:spPr>
      </p:pic>
    </p:spTree>
    <p:extLst>
      <p:ext uri="{BB962C8B-B14F-4D97-AF65-F5344CB8AC3E}">
        <p14:creationId xmlns:p14="http://schemas.microsoft.com/office/powerpoint/2010/main" val="1603178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E9C-FD4A-4A70-9912-B9510817B209}"/>
              </a:ext>
            </a:extLst>
          </p:cNvPr>
          <p:cNvSpPr>
            <a:spLocks noGrp="1"/>
          </p:cNvSpPr>
          <p:nvPr>
            <p:ph type="title"/>
          </p:nvPr>
        </p:nvSpPr>
        <p:spPr>
          <a:xfrm>
            <a:off x="1066800" y="359976"/>
            <a:ext cx="10058400" cy="1341604"/>
          </a:xfrm>
        </p:spPr>
        <p:txBody>
          <a:bodyPr>
            <a:normAutofit/>
          </a:bodyPr>
          <a:lstStyle/>
          <a:p>
            <a:r>
              <a:rPr lang="en-US" sz="3200" dirty="0"/>
              <a:t>USE CASE DIAGRAM:</a:t>
            </a:r>
            <a:endParaRPr lang="en-IN" sz="3200" dirty="0"/>
          </a:p>
        </p:txBody>
      </p:sp>
      <p:pic>
        <p:nvPicPr>
          <p:cNvPr id="4" name="Content Placeholder 3">
            <a:extLst>
              <a:ext uri="{FF2B5EF4-FFF2-40B4-BE49-F238E27FC236}">
                <a16:creationId xmlns:a16="http://schemas.microsoft.com/office/drawing/2014/main" id="{433CF212-2D78-4901-855E-D51955C18D6E}"/>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7496" t="-147" r="-762" b="880"/>
          <a:stretch/>
        </p:blipFill>
        <p:spPr bwMode="auto">
          <a:xfrm>
            <a:off x="2752346" y="1836737"/>
            <a:ext cx="5999921" cy="415854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5349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AB9F-10D0-410B-B709-B59A83CBEA66}"/>
              </a:ext>
            </a:extLst>
          </p:cNvPr>
          <p:cNvSpPr>
            <a:spLocks noGrp="1"/>
          </p:cNvSpPr>
          <p:nvPr>
            <p:ph type="title"/>
          </p:nvPr>
        </p:nvSpPr>
        <p:spPr/>
        <p:txBody>
          <a:bodyPr>
            <a:normAutofit/>
          </a:bodyPr>
          <a:lstStyle/>
          <a:p>
            <a:r>
              <a:rPr lang="en-US" sz="3200" dirty="0"/>
              <a:t>CLASS DIAGRAM</a:t>
            </a:r>
            <a:endParaRPr lang="en-IN" sz="3200" dirty="0"/>
          </a:p>
        </p:txBody>
      </p:sp>
      <p:pic>
        <p:nvPicPr>
          <p:cNvPr id="5" name="Content Placeholder 4">
            <a:extLst>
              <a:ext uri="{FF2B5EF4-FFF2-40B4-BE49-F238E27FC236}">
                <a16:creationId xmlns:a16="http://schemas.microsoft.com/office/drawing/2014/main" id="{F0FE8502-8DD7-400E-A023-78A84A3616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844" y="2250219"/>
            <a:ext cx="7136638" cy="3618769"/>
          </a:xfrm>
        </p:spPr>
      </p:pic>
    </p:spTree>
    <p:extLst>
      <p:ext uri="{BB962C8B-B14F-4D97-AF65-F5344CB8AC3E}">
        <p14:creationId xmlns:p14="http://schemas.microsoft.com/office/powerpoint/2010/main" val="140240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7A8C-839A-4AA8-A032-A89D40A853C9}"/>
              </a:ext>
            </a:extLst>
          </p:cNvPr>
          <p:cNvSpPr>
            <a:spLocks noGrp="1"/>
          </p:cNvSpPr>
          <p:nvPr>
            <p:ph type="title"/>
          </p:nvPr>
        </p:nvSpPr>
        <p:spPr/>
        <p:txBody>
          <a:bodyPr>
            <a:normAutofit/>
          </a:bodyPr>
          <a:lstStyle/>
          <a:p>
            <a:r>
              <a:rPr lang="en-US" sz="3200" dirty="0"/>
              <a:t>SEQUENCE DIAGRAM</a:t>
            </a:r>
            <a:endParaRPr lang="en-IN" sz="3200" dirty="0"/>
          </a:p>
        </p:txBody>
      </p:sp>
      <p:pic>
        <p:nvPicPr>
          <p:cNvPr id="4" name="Content Placeholder 3">
            <a:extLst>
              <a:ext uri="{FF2B5EF4-FFF2-40B4-BE49-F238E27FC236}">
                <a16:creationId xmlns:a16="http://schemas.microsoft.com/office/drawing/2014/main" id="{A5DE952E-DE7D-4066-8180-EC1E550579E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3215" y="1846263"/>
            <a:ext cx="5065895" cy="4133118"/>
          </a:xfrm>
          <a:prstGeom prst="rect">
            <a:avLst/>
          </a:prstGeom>
          <a:noFill/>
          <a:ln>
            <a:noFill/>
          </a:ln>
        </p:spPr>
      </p:pic>
    </p:spTree>
    <p:extLst>
      <p:ext uri="{BB962C8B-B14F-4D97-AF65-F5344CB8AC3E}">
        <p14:creationId xmlns:p14="http://schemas.microsoft.com/office/powerpoint/2010/main" val="52810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1DBE0-5753-4CAB-9CA8-2480EFC3A921}"/>
              </a:ext>
            </a:extLst>
          </p:cNvPr>
          <p:cNvSpPr>
            <a:spLocks noGrp="1"/>
          </p:cNvSpPr>
          <p:nvPr>
            <p:ph type="title"/>
          </p:nvPr>
        </p:nvSpPr>
        <p:spPr/>
        <p:txBody>
          <a:bodyPr>
            <a:normAutofit/>
          </a:bodyPr>
          <a:lstStyle/>
          <a:p>
            <a:r>
              <a:rPr lang="en-US" sz="3200" dirty="0"/>
              <a:t>ACTIVITY DIAGRAM</a:t>
            </a:r>
            <a:endParaRPr lang="en-IN" sz="3200" dirty="0"/>
          </a:p>
        </p:txBody>
      </p:sp>
      <p:pic>
        <p:nvPicPr>
          <p:cNvPr id="4" name="Content Placeholder 3">
            <a:extLst>
              <a:ext uri="{FF2B5EF4-FFF2-40B4-BE49-F238E27FC236}">
                <a16:creationId xmlns:a16="http://schemas.microsoft.com/office/drawing/2014/main" id="{7FF987AA-FB52-413A-B058-64D57B53A97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3889" y="1846263"/>
            <a:ext cx="4659464" cy="4022725"/>
          </a:xfrm>
          <a:prstGeom prst="rect">
            <a:avLst/>
          </a:prstGeom>
          <a:noFill/>
          <a:ln>
            <a:noFill/>
          </a:ln>
        </p:spPr>
      </p:pic>
    </p:spTree>
    <p:extLst>
      <p:ext uri="{BB962C8B-B14F-4D97-AF65-F5344CB8AC3E}">
        <p14:creationId xmlns:p14="http://schemas.microsoft.com/office/powerpoint/2010/main" val="438803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3371-04C4-430C-8E83-053BD28BD967}"/>
              </a:ext>
            </a:extLst>
          </p:cNvPr>
          <p:cNvSpPr>
            <a:spLocks noGrp="1"/>
          </p:cNvSpPr>
          <p:nvPr>
            <p:ph type="title"/>
          </p:nvPr>
        </p:nvSpPr>
        <p:spPr/>
        <p:txBody>
          <a:bodyPr>
            <a:normAutofit/>
          </a:bodyPr>
          <a:lstStyle/>
          <a:p>
            <a:r>
              <a:rPr lang="en-US" sz="3200" dirty="0"/>
              <a:t>STATE CHART DIAGRAM</a:t>
            </a:r>
            <a:endParaRPr lang="en-IN" sz="3200" dirty="0"/>
          </a:p>
        </p:txBody>
      </p:sp>
      <p:pic>
        <p:nvPicPr>
          <p:cNvPr id="4" name="Content Placeholder 3">
            <a:extLst>
              <a:ext uri="{FF2B5EF4-FFF2-40B4-BE49-F238E27FC236}">
                <a16:creationId xmlns:a16="http://schemas.microsoft.com/office/drawing/2014/main" id="{FADFF6A6-7BD4-4802-A59A-06FEF13B67EA}"/>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60" t="9288" r="260" b="9091"/>
          <a:stretch/>
        </p:blipFill>
        <p:spPr bwMode="auto">
          <a:xfrm>
            <a:off x="1953374" y="2329732"/>
            <a:ext cx="7293993" cy="303739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930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FC9C-F099-40D2-853B-C4DBEC312C94}"/>
              </a:ext>
            </a:extLst>
          </p:cNvPr>
          <p:cNvSpPr>
            <a:spLocks noGrp="1"/>
          </p:cNvSpPr>
          <p:nvPr>
            <p:ph type="title"/>
          </p:nvPr>
        </p:nvSpPr>
        <p:spPr/>
        <p:txBody>
          <a:bodyPr>
            <a:normAutofit/>
          </a:bodyPr>
          <a:lstStyle/>
          <a:p>
            <a:r>
              <a:rPr lang="en-US" sz="4400" dirty="0"/>
              <a:t>CONTENTS :</a:t>
            </a:r>
            <a:endParaRPr lang="en-IN" sz="4400" dirty="0"/>
          </a:p>
        </p:txBody>
      </p:sp>
      <p:sp>
        <p:nvSpPr>
          <p:cNvPr id="3" name="Content Placeholder 2">
            <a:extLst>
              <a:ext uri="{FF2B5EF4-FFF2-40B4-BE49-F238E27FC236}">
                <a16:creationId xmlns:a16="http://schemas.microsoft.com/office/drawing/2014/main" id="{7620A583-9C60-4ADC-8D56-7B8C2FF8B998}"/>
              </a:ext>
            </a:extLst>
          </p:cNvPr>
          <p:cNvSpPr>
            <a:spLocks noGrp="1"/>
          </p:cNvSpPr>
          <p:nvPr>
            <p:ph idx="1"/>
          </p:nvPr>
        </p:nvSpPr>
        <p:spPr>
          <a:xfrm>
            <a:off x="1097280" y="1821880"/>
            <a:ext cx="10058400" cy="3537299"/>
          </a:xfrm>
        </p:spPr>
        <p:txBody>
          <a:bodyPr>
            <a:normAutofit fontScale="85000" lnSpcReduction="20000"/>
          </a:bodyPr>
          <a:lstStyle/>
          <a:p>
            <a:r>
              <a:rPr lang="en-US" dirty="0"/>
              <a:t>               1.   Introduction</a:t>
            </a:r>
          </a:p>
          <a:p>
            <a:r>
              <a:rPr lang="en-US" dirty="0"/>
              <a:t>               2.   Problem Statement</a:t>
            </a:r>
          </a:p>
          <a:p>
            <a:r>
              <a:rPr lang="en-US" dirty="0"/>
              <a:t>               3.   Requirements</a:t>
            </a:r>
          </a:p>
          <a:p>
            <a:r>
              <a:rPr lang="en-US" dirty="0"/>
              <a:t>               4.   Objectives</a:t>
            </a:r>
          </a:p>
          <a:p>
            <a:r>
              <a:rPr lang="en-US" dirty="0"/>
              <a:t>               5.   Proposed System</a:t>
            </a:r>
          </a:p>
          <a:p>
            <a:r>
              <a:rPr lang="en-US" dirty="0"/>
              <a:t>               6.   Modules</a:t>
            </a:r>
          </a:p>
          <a:p>
            <a:r>
              <a:rPr lang="en-US" dirty="0"/>
              <a:t>               7.   UML diagrams</a:t>
            </a:r>
          </a:p>
          <a:p>
            <a:r>
              <a:rPr lang="en-US" dirty="0"/>
              <a:t>               8.   Implementation</a:t>
            </a:r>
          </a:p>
          <a:p>
            <a:r>
              <a:rPr lang="en-US" dirty="0"/>
              <a:t>               9.   Conclusion</a:t>
            </a:r>
          </a:p>
          <a:p>
            <a:r>
              <a:rPr lang="en-US" dirty="0"/>
              <a:t>               10. References</a:t>
            </a:r>
          </a:p>
        </p:txBody>
      </p:sp>
    </p:spTree>
    <p:extLst>
      <p:ext uri="{BB962C8B-B14F-4D97-AF65-F5344CB8AC3E}">
        <p14:creationId xmlns:p14="http://schemas.microsoft.com/office/powerpoint/2010/main" val="2575539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B0D8-44AB-4629-979F-89F8DB2070BE}"/>
              </a:ext>
            </a:extLst>
          </p:cNvPr>
          <p:cNvSpPr>
            <a:spLocks noGrp="1"/>
          </p:cNvSpPr>
          <p:nvPr>
            <p:ph type="title"/>
          </p:nvPr>
        </p:nvSpPr>
        <p:spPr/>
        <p:txBody>
          <a:bodyPr>
            <a:normAutofit/>
          </a:bodyPr>
          <a:lstStyle/>
          <a:p>
            <a:r>
              <a:rPr lang="en-US" sz="3200" dirty="0"/>
              <a:t>IMPLEMENTATION :</a:t>
            </a:r>
            <a:endParaRPr lang="en-IN" sz="3200" dirty="0"/>
          </a:p>
        </p:txBody>
      </p:sp>
      <p:sp>
        <p:nvSpPr>
          <p:cNvPr id="3" name="Content Placeholder 2">
            <a:extLst>
              <a:ext uri="{FF2B5EF4-FFF2-40B4-BE49-F238E27FC236}">
                <a16:creationId xmlns:a16="http://schemas.microsoft.com/office/drawing/2014/main" id="{FBDE588A-433C-48E1-819C-EDA5BE42D322}"/>
              </a:ext>
            </a:extLst>
          </p:cNvPr>
          <p:cNvSpPr>
            <a:spLocks noGrp="1"/>
          </p:cNvSpPr>
          <p:nvPr>
            <p:ph idx="1"/>
          </p:nvPr>
        </p:nvSpPr>
        <p:spPr/>
        <p:txBody>
          <a:bodyPr/>
          <a:lstStyle/>
          <a:p>
            <a:r>
              <a:rPr lang="en-US" dirty="0"/>
              <a:t>1. </a:t>
            </a:r>
            <a:r>
              <a:rPr lang="en-IN" sz="18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Youtube</a:t>
            </a: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Video</a:t>
            </a:r>
            <a:r>
              <a:rPr lang="en-US" dirty="0"/>
              <a:t>                          </a:t>
            </a:r>
            <a:endParaRPr lang="en-IN" dirty="0"/>
          </a:p>
        </p:txBody>
      </p:sp>
      <p:pic>
        <p:nvPicPr>
          <p:cNvPr id="4" name="Picture 3">
            <a:extLst>
              <a:ext uri="{FF2B5EF4-FFF2-40B4-BE49-F238E27FC236}">
                <a16:creationId xmlns:a16="http://schemas.microsoft.com/office/drawing/2014/main" id="{10E2BEF7-D3F2-4FEA-A99A-9562D5BA21A9}"/>
              </a:ext>
            </a:extLst>
          </p:cNvPr>
          <p:cNvPicPr/>
          <p:nvPr/>
        </p:nvPicPr>
        <p:blipFill rotWithShape="1">
          <a:blip r:embed="rId2">
            <a:extLst>
              <a:ext uri="{28A0092B-C50C-407E-A947-70E740481C1C}">
                <a14:useLocalDpi xmlns:a14="http://schemas.microsoft.com/office/drawing/2010/main" val="0"/>
              </a:ext>
            </a:extLst>
          </a:blip>
          <a:srcRect t="2782"/>
          <a:stretch/>
        </p:blipFill>
        <p:spPr bwMode="auto">
          <a:xfrm>
            <a:off x="2666172" y="2476206"/>
            <a:ext cx="5539740" cy="3392888"/>
          </a:xfrm>
          <a:prstGeom prst="rect">
            <a:avLst/>
          </a:prstGeom>
          <a:noFill/>
          <a:ln>
            <a:noFill/>
          </a:ln>
        </p:spPr>
      </p:pic>
    </p:spTree>
    <p:extLst>
      <p:ext uri="{BB962C8B-B14F-4D97-AF65-F5344CB8AC3E}">
        <p14:creationId xmlns:p14="http://schemas.microsoft.com/office/powerpoint/2010/main" val="2469731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917E-F3FB-40C1-A1E7-99F8E7FFD192}"/>
              </a:ext>
            </a:extLst>
          </p:cNvPr>
          <p:cNvSpPr>
            <a:spLocks noGrp="1"/>
          </p:cNvSpPr>
          <p:nvPr>
            <p:ph type="title"/>
          </p:nvPr>
        </p:nvSpPr>
        <p:spPr/>
        <p:txBody>
          <a:bodyPr>
            <a:normAutofit/>
          </a:bodyPr>
          <a:lstStyle/>
          <a:p>
            <a:r>
              <a:rPr lang="en-US" sz="1800" dirty="0">
                <a:latin typeface="Verdana" panose="020B0604030504040204" pitchFamily="34" charset="0"/>
                <a:ea typeface="Verdana" panose="020B0604030504040204" pitchFamily="34" charset="0"/>
              </a:rPr>
              <a:t>2.Summarized text</a:t>
            </a:r>
            <a:endParaRPr lang="en-IN" sz="1800" dirty="0">
              <a:latin typeface="Verdana" panose="020B0604030504040204" pitchFamily="34" charset="0"/>
              <a:ea typeface="Verdana" panose="020B0604030504040204" pitchFamily="34" charset="0"/>
            </a:endParaRPr>
          </a:p>
        </p:txBody>
      </p:sp>
      <p:pic>
        <p:nvPicPr>
          <p:cNvPr id="4" name="Content Placeholder 3">
            <a:extLst>
              <a:ext uri="{FF2B5EF4-FFF2-40B4-BE49-F238E27FC236}">
                <a16:creationId xmlns:a16="http://schemas.microsoft.com/office/drawing/2014/main" id="{F2E30ED4-2FEE-45AD-AC81-C7F64E0AD13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838311"/>
            <a:ext cx="4467895" cy="4172874"/>
          </a:xfrm>
          <a:prstGeom prst="rect">
            <a:avLst/>
          </a:prstGeom>
          <a:noFill/>
          <a:ln>
            <a:noFill/>
          </a:ln>
        </p:spPr>
      </p:pic>
      <p:pic>
        <p:nvPicPr>
          <p:cNvPr id="5" name="Picture 4">
            <a:extLst>
              <a:ext uri="{FF2B5EF4-FFF2-40B4-BE49-F238E27FC236}">
                <a16:creationId xmlns:a16="http://schemas.microsoft.com/office/drawing/2014/main" id="{EF746C44-B31F-4E23-915C-7039FA05B6DF}"/>
              </a:ext>
            </a:extLst>
          </p:cNvPr>
          <p:cNvPicPr>
            <a:picLocks noChangeAspect="1"/>
          </p:cNvPicPr>
          <p:nvPr/>
        </p:nvPicPr>
        <p:blipFill>
          <a:blip r:embed="rId3"/>
          <a:stretch>
            <a:fillRect/>
          </a:stretch>
        </p:blipFill>
        <p:spPr>
          <a:xfrm>
            <a:off x="6564873" y="1866811"/>
            <a:ext cx="4336365" cy="4144374"/>
          </a:xfrm>
          <a:prstGeom prst="rect">
            <a:avLst/>
          </a:prstGeom>
        </p:spPr>
      </p:pic>
    </p:spTree>
    <p:extLst>
      <p:ext uri="{BB962C8B-B14F-4D97-AF65-F5344CB8AC3E}">
        <p14:creationId xmlns:p14="http://schemas.microsoft.com/office/powerpoint/2010/main" val="962370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67A1-8732-45CF-9465-9DAEFC3ABDD9}"/>
              </a:ext>
            </a:extLst>
          </p:cNvPr>
          <p:cNvSpPr>
            <a:spLocks noGrp="1"/>
          </p:cNvSpPr>
          <p:nvPr>
            <p:ph type="title"/>
          </p:nvPr>
        </p:nvSpPr>
        <p:spPr/>
        <p:txBody>
          <a:bodyPr>
            <a:normAutofit/>
          </a:bodyPr>
          <a:lstStyle/>
          <a:p>
            <a:r>
              <a:rPr lang="en-US" sz="1800" dirty="0">
                <a:latin typeface="Verdana" panose="020B0604030504040204" pitchFamily="34" charset="0"/>
                <a:ea typeface="Verdana" panose="020B0604030504040204" pitchFamily="34" charset="0"/>
              </a:rPr>
              <a:t>3.Summarization based on ratio</a:t>
            </a:r>
            <a:endParaRPr lang="en-IN" sz="1800" dirty="0">
              <a:latin typeface="Verdana" panose="020B0604030504040204" pitchFamily="34" charset="0"/>
              <a:ea typeface="Verdana" panose="020B0604030504040204" pitchFamily="34" charset="0"/>
            </a:endParaRPr>
          </a:p>
        </p:txBody>
      </p:sp>
      <p:pic>
        <p:nvPicPr>
          <p:cNvPr id="4" name="Content Placeholder 3">
            <a:extLst>
              <a:ext uri="{FF2B5EF4-FFF2-40B4-BE49-F238E27FC236}">
                <a16:creationId xmlns:a16="http://schemas.microsoft.com/office/drawing/2014/main" id="{266A4331-4B36-4F66-9F60-3059296DE23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882" t="1760" r="723" b="1320"/>
          <a:stretch/>
        </p:blipFill>
        <p:spPr bwMode="auto">
          <a:xfrm>
            <a:off x="3013544" y="1846263"/>
            <a:ext cx="5160512" cy="414106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6838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D580-DAB3-4C90-A711-29EB03F16C39}"/>
              </a:ext>
            </a:extLst>
          </p:cNvPr>
          <p:cNvSpPr>
            <a:spLocks noGrp="1"/>
          </p:cNvSpPr>
          <p:nvPr>
            <p:ph type="title"/>
          </p:nvPr>
        </p:nvSpPr>
        <p:spPr/>
        <p:txBody>
          <a:bodyPr>
            <a:normAutofit/>
          </a:bodyPr>
          <a:lstStyle/>
          <a:p>
            <a:r>
              <a:rPr lang="en-US" sz="1800" dirty="0">
                <a:latin typeface="Verdana" panose="020B0604030504040204" pitchFamily="34" charset="0"/>
                <a:ea typeface="Verdana" panose="020B0604030504040204" pitchFamily="34" charset="0"/>
              </a:rPr>
              <a:t>4.Translate to other languages</a:t>
            </a:r>
            <a:endParaRPr lang="en-IN" sz="1800" dirty="0">
              <a:latin typeface="Verdana" panose="020B0604030504040204" pitchFamily="34" charset="0"/>
              <a:ea typeface="Verdana" panose="020B0604030504040204" pitchFamily="34" charset="0"/>
            </a:endParaRPr>
          </a:p>
        </p:txBody>
      </p:sp>
      <p:pic>
        <p:nvPicPr>
          <p:cNvPr id="4" name="Content Placeholder 3">
            <a:extLst>
              <a:ext uri="{FF2B5EF4-FFF2-40B4-BE49-F238E27FC236}">
                <a16:creationId xmlns:a16="http://schemas.microsoft.com/office/drawing/2014/main" id="{52101BCC-9431-4923-9844-787555F708E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6333" y="1900363"/>
            <a:ext cx="6630204" cy="3872284"/>
          </a:xfrm>
          <a:prstGeom prst="rect">
            <a:avLst/>
          </a:prstGeom>
          <a:noFill/>
          <a:ln>
            <a:noFill/>
          </a:ln>
        </p:spPr>
      </p:pic>
    </p:spTree>
    <p:extLst>
      <p:ext uri="{BB962C8B-B14F-4D97-AF65-F5344CB8AC3E}">
        <p14:creationId xmlns:p14="http://schemas.microsoft.com/office/powerpoint/2010/main" val="3945188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D3F9-683A-46C7-8669-D7210202CC29}"/>
              </a:ext>
            </a:extLst>
          </p:cNvPr>
          <p:cNvSpPr>
            <a:spLocks noGrp="1"/>
          </p:cNvSpPr>
          <p:nvPr>
            <p:ph type="title"/>
          </p:nvPr>
        </p:nvSpPr>
        <p:spPr/>
        <p:txBody>
          <a:bodyPr>
            <a:normAutofit/>
          </a:bodyPr>
          <a:lstStyle/>
          <a:p>
            <a:r>
              <a:rPr lang="en-US" sz="4400" dirty="0"/>
              <a:t>CONCLUSION:</a:t>
            </a:r>
            <a:endParaRPr lang="en-IN" sz="4400" dirty="0"/>
          </a:p>
        </p:txBody>
      </p:sp>
      <p:sp>
        <p:nvSpPr>
          <p:cNvPr id="3" name="Content Placeholder 2">
            <a:extLst>
              <a:ext uri="{FF2B5EF4-FFF2-40B4-BE49-F238E27FC236}">
                <a16:creationId xmlns:a16="http://schemas.microsoft.com/office/drawing/2014/main" id="{1B205C4C-D6CF-4A78-875B-95B6EDE7F357}"/>
              </a:ext>
            </a:extLst>
          </p:cNvPr>
          <p:cNvSpPr>
            <a:spLocks noGrp="1"/>
          </p:cNvSpPr>
          <p:nvPr>
            <p:ph idx="1"/>
          </p:nvPr>
        </p:nvSpPr>
        <p:spPr>
          <a:xfrm>
            <a:off x="1033670" y="1844703"/>
            <a:ext cx="10122010" cy="4024391"/>
          </a:xfrm>
        </p:spPr>
        <p:txBody>
          <a:bodyPr>
            <a:normAutofit fontScale="92500" lnSpcReduction="20000"/>
          </a:bodyPr>
          <a:lstStyle/>
          <a:p>
            <a:pPr marL="0" marR="2540" indent="0" algn="l">
              <a:lnSpc>
                <a:spcPct val="107000"/>
              </a:lnSpc>
              <a:spcAft>
                <a:spcPts val="500"/>
              </a:spcAft>
              <a:buNone/>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This project is mainly focused on the shortening of the valuable time of the people by summarising a huge amount of information that people tend to get on daily bases via </a:t>
            </a:r>
            <a:r>
              <a:rPr lang="en-IN" sz="18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youtube</a:t>
            </a: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In our project along with the text summarization we performed text translation that is the generated text can be translated into different languages </a:t>
            </a:r>
          </a:p>
          <a:p>
            <a:pPr marL="0" marR="2540" indent="0" algn="l">
              <a:lnSpc>
                <a:spcPct val="107000"/>
              </a:lnSpc>
              <a:spcAft>
                <a:spcPts val="500"/>
              </a:spcAft>
              <a:buNone/>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The main objective of translation is to transfer the intent of a message and original tone, taking into consideration regional and cultural differences between target and source languages.</a:t>
            </a:r>
          </a:p>
          <a:p>
            <a:pPr marL="0" marR="2540" indent="0" algn="l">
              <a:lnSpc>
                <a:spcPct val="107000"/>
              </a:lnSpc>
              <a:spcAft>
                <a:spcPts val="500"/>
              </a:spcAft>
              <a:buNone/>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Nowadays, translation is a field that is seeing a lot of activity these days, it’s all because of the increasing globalization of businesses. There is a large number of people in a country that do not speak their local language well.</a:t>
            </a:r>
          </a:p>
          <a:p>
            <a:pPr marL="0" marR="2540" indent="0" algn="l">
              <a:lnSpc>
                <a:spcPct val="107000"/>
              </a:lnSpc>
              <a:spcAft>
                <a:spcPts val="500"/>
              </a:spcAft>
              <a:buNone/>
            </a:pPr>
            <a:r>
              <a:rPr lang="en-IN" sz="1800" dirty="0">
                <a:solidFill>
                  <a:srgbClr val="000000"/>
                </a:solidFill>
                <a:latin typeface="Verdana" panose="020B0604030504040204" pitchFamily="34" charset="0"/>
                <a:ea typeface="Verdana" panose="020B0604030504040204" pitchFamily="34" charset="0"/>
                <a:cs typeface="Verdana" panose="020B0604030504040204" pitchFamily="34" charset="0"/>
              </a:rPr>
              <a:t>S</a:t>
            </a: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 even if any person encountering the problem would rely on this tool for the information needed in one's daily life</a:t>
            </a:r>
          </a:p>
          <a:p>
            <a:pPr marL="6350" marR="2540" indent="-6350" algn="l">
              <a:lnSpc>
                <a:spcPct val="107000"/>
              </a:lnSpc>
              <a:spcAft>
                <a:spcPts val="500"/>
              </a:spcAft>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p>
            <a:endParaRPr lang="en-IN" dirty="0"/>
          </a:p>
        </p:txBody>
      </p:sp>
      <p:pic>
        <p:nvPicPr>
          <p:cNvPr id="4" name="Picture 3">
            <a:extLst>
              <a:ext uri="{FF2B5EF4-FFF2-40B4-BE49-F238E27FC236}">
                <a16:creationId xmlns:a16="http://schemas.microsoft.com/office/drawing/2014/main" id="{D6C880F8-D8AB-4279-9478-91C915D05E08}"/>
              </a:ext>
            </a:extLst>
          </p:cNvPr>
          <p:cNvPicPr>
            <a:picLocks noChangeAspect="1"/>
          </p:cNvPicPr>
          <p:nvPr/>
        </p:nvPicPr>
        <p:blipFill>
          <a:blip r:embed="rId2"/>
          <a:stretch>
            <a:fillRect/>
          </a:stretch>
        </p:blipFill>
        <p:spPr>
          <a:xfrm>
            <a:off x="792738" y="1844703"/>
            <a:ext cx="158510" cy="262151"/>
          </a:xfrm>
          <a:prstGeom prst="rect">
            <a:avLst/>
          </a:prstGeom>
        </p:spPr>
      </p:pic>
      <p:pic>
        <p:nvPicPr>
          <p:cNvPr id="5" name="Picture 4">
            <a:extLst>
              <a:ext uri="{FF2B5EF4-FFF2-40B4-BE49-F238E27FC236}">
                <a16:creationId xmlns:a16="http://schemas.microsoft.com/office/drawing/2014/main" id="{A8A20ACD-430B-459D-9213-0873A18572A9}"/>
              </a:ext>
            </a:extLst>
          </p:cNvPr>
          <p:cNvPicPr>
            <a:picLocks noChangeAspect="1"/>
          </p:cNvPicPr>
          <p:nvPr/>
        </p:nvPicPr>
        <p:blipFill>
          <a:blip r:embed="rId2"/>
          <a:stretch>
            <a:fillRect/>
          </a:stretch>
        </p:blipFill>
        <p:spPr>
          <a:xfrm>
            <a:off x="769271" y="2949391"/>
            <a:ext cx="158510" cy="262151"/>
          </a:xfrm>
          <a:prstGeom prst="rect">
            <a:avLst/>
          </a:prstGeom>
        </p:spPr>
      </p:pic>
      <p:pic>
        <p:nvPicPr>
          <p:cNvPr id="6" name="Picture 5">
            <a:extLst>
              <a:ext uri="{FF2B5EF4-FFF2-40B4-BE49-F238E27FC236}">
                <a16:creationId xmlns:a16="http://schemas.microsoft.com/office/drawing/2014/main" id="{BBC4B10F-79AB-44E9-824C-44A084731953}"/>
              </a:ext>
            </a:extLst>
          </p:cNvPr>
          <p:cNvPicPr>
            <a:picLocks noChangeAspect="1"/>
          </p:cNvPicPr>
          <p:nvPr/>
        </p:nvPicPr>
        <p:blipFill>
          <a:blip r:embed="rId2"/>
          <a:stretch>
            <a:fillRect/>
          </a:stretch>
        </p:blipFill>
        <p:spPr>
          <a:xfrm>
            <a:off x="769271" y="3851055"/>
            <a:ext cx="158510" cy="262151"/>
          </a:xfrm>
          <a:prstGeom prst="rect">
            <a:avLst/>
          </a:prstGeom>
        </p:spPr>
      </p:pic>
      <p:pic>
        <p:nvPicPr>
          <p:cNvPr id="7" name="Picture 6">
            <a:extLst>
              <a:ext uri="{FF2B5EF4-FFF2-40B4-BE49-F238E27FC236}">
                <a16:creationId xmlns:a16="http://schemas.microsoft.com/office/drawing/2014/main" id="{09037294-780A-4433-BEC4-619AF99F66AB}"/>
              </a:ext>
            </a:extLst>
          </p:cNvPr>
          <p:cNvPicPr>
            <a:picLocks noChangeAspect="1"/>
          </p:cNvPicPr>
          <p:nvPr/>
        </p:nvPicPr>
        <p:blipFill>
          <a:blip r:embed="rId2"/>
          <a:stretch>
            <a:fillRect/>
          </a:stretch>
        </p:blipFill>
        <p:spPr>
          <a:xfrm>
            <a:off x="810095" y="4733256"/>
            <a:ext cx="158510" cy="262151"/>
          </a:xfrm>
          <a:prstGeom prst="rect">
            <a:avLst/>
          </a:prstGeom>
        </p:spPr>
      </p:pic>
    </p:spTree>
    <p:extLst>
      <p:ext uri="{BB962C8B-B14F-4D97-AF65-F5344CB8AC3E}">
        <p14:creationId xmlns:p14="http://schemas.microsoft.com/office/powerpoint/2010/main" val="73462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C164-7599-4856-AF9E-28F7440B271F}"/>
              </a:ext>
            </a:extLst>
          </p:cNvPr>
          <p:cNvSpPr>
            <a:spLocks noGrp="1"/>
          </p:cNvSpPr>
          <p:nvPr>
            <p:ph type="title"/>
          </p:nvPr>
        </p:nvSpPr>
        <p:spPr/>
        <p:txBody>
          <a:bodyPr/>
          <a:lstStyle/>
          <a:p>
            <a:r>
              <a:rPr lang="en-US" sz="4400" dirty="0"/>
              <a:t>REFERENCES </a:t>
            </a:r>
            <a:r>
              <a:rPr lang="en-US" dirty="0"/>
              <a:t>:</a:t>
            </a:r>
            <a:endParaRPr lang="en-IN" dirty="0"/>
          </a:p>
        </p:txBody>
      </p:sp>
      <p:sp>
        <p:nvSpPr>
          <p:cNvPr id="3" name="Content Placeholder 2">
            <a:extLst>
              <a:ext uri="{FF2B5EF4-FFF2-40B4-BE49-F238E27FC236}">
                <a16:creationId xmlns:a16="http://schemas.microsoft.com/office/drawing/2014/main" id="{CF608275-8654-48F3-A5A1-6D08842C4300}"/>
              </a:ext>
            </a:extLst>
          </p:cNvPr>
          <p:cNvSpPr>
            <a:spLocks noGrp="1"/>
          </p:cNvSpPr>
          <p:nvPr>
            <p:ph idx="1"/>
          </p:nvPr>
        </p:nvSpPr>
        <p:spPr/>
        <p:txBody>
          <a:bodyPr/>
          <a:lstStyle/>
          <a:p>
            <a:pPr marL="180340" marR="2540" indent="-6350">
              <a:lnSpc>
                <a:spcPct val="152000"/>
              </a:lnSpc>
            </a:pPr>
            <a:r>
              <a:rPr lang="en-IN" sz="1800" dirty="0">
                <a:solidFill>
                  <a:srgbClr val="000000"/>
                </a:solidFill>
                <a:latin typeface="Verdana" panose="020B0604030504040204" pitchFamily="34" charset="0"/>
                <a:ea typeface="Verdana" panose="020B0604030504040204" pitchFamily="34" charset="0"/>
                <a:cs typeface="Verdana" panose="020B0604030504040204" pitchFamily="34" charset="0"/>
              </a:rPr>
              <a:t>1</a:t>
            </a: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IN" sz="1800" u="sng" dirty="0">
                <a:solidFill>
                  <a:srgbClr val="2998E3"/>
                </a:solidFill>
                <a:effectLst/>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https://youtu.be/XO97Uon83Os</a:t>
            </a:r>
            <a:endPar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180340" marR="2540" indent="-6350" algn="l">
              <a:lnSpc>
                <a:spcPct val="152000"/>
              </a:lnSpc>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 </a:t>
            </a:r>
            <a:r>
              <a:rPr lang="en-IN" sz="1800" u="sng" dirty="0">
                <a:solidFill>
                  <a:srgbClr val="000000"/>
                </a:solidFill>
                <a:effectLst/>
                <a:latin typeface="Verdana" panose="020B0604030504040204" pitchFamily="34" charset="0"/>
                <a:ea typeface="Verdana" panose="020B0604030504040204" pitchFamily="34" charset="0"/>
                <a:cs typeface="Verdana" panose="020B0604030504040204" pitchFamily="34" charset="0"/>
                <a:hlinkClick r:id="rId3"/>
              </a:rPr>
              <a:t>https://youtu.be/aOL7wzEIZSc</a:t>
            </a:r>
            <a:endPar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180340" marR="2540" indent="-6350" algn="l">
              <a:lnSpc>
                <a:spcPct val="152000"/>
              </a:lnSpc>
              <a:spcAft>
                <a:spcPts val="620"/>
              </a:spcAft>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 </a:t>
            </a:r>
            <a:r>
              <a:rPr lang="en-IN" sz="1800" u="sng" dirty="0">
                <a:solidFill>
                  <a:srgbClr val="000000"/>
                </a:solidFill>
                <a:effectLst/>
                <a:latin typeface="Verdana" panose="020B0604030504040204" pitchFamily="34" charset="0"/>
                <a:ea typeface="Verdana" panose="020B0604030504040204" pitchFamily="34" charset="0"/>
                <a:cs typeface="Verdana" panose="020B0604030504040204" pitchFamily="34" charset="0"/>
                <a:hlinkClick r:id="rId4"/>
              </a:rPr>
              <a:t>https://pypi.org/project/youtube-transcript-api/</a:t>
            </a:r>
            <a:endParaRPr lang="en-IN" sz="1800" u="sng"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180340" marR="2540" indent="-6350" algn="l">
              <a:lnSpc>
                <a:spcPct val="152000"/>
              </a:lnSpc>
              <a:spcAft>
                <a:spcPts val="620"/>
              </a:spcAft>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 </a:t>
            </a:r>
            <a:r>
              <a:rPr lang="en-IN" sz="1800" u="sng" dirty="0">
                <a:solidFill>
                  <a:srgbClr val="000000"/>
                </a:solidFill>
                <a:effectLst/>
                <a:latin typeface="Verdana" panose="020B0604030504040204" pitchFamily="34" charset="0"/>
                <a:ea typeface="Verdana" panose="020B0604030504040204" pitchFamily="34" charset="0"/>
                <a:cs typeface="Verdana" panose="020B0604030504040204" pitchFamily="34" charset="0"/>
                <a:hlinkClick r:id="rId5"/>
              </a:rPr>
              <a:t>https://www.kdnuggets.com/2021/02/hugging-face-transformer-basics.html</a:t>
            </a:r>
            <a:endPar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180340" marR="2540" indent="-6350" algn="l">
              <a:lnSpc>
                <a:spcPts val="1425"/>
              </a:lnSpc>
              <a:spcAft>
                <a:spcPts val="620"/>
              </a:spcAft>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p>
            <a:pPr marL="180340" marR="2540" indent="-6350" algn="l">
              <a:lnSpc>
                <a:spcPts val="1425"/>
              </a:lnSpc>
              <a:spcAft>
                <a:spcPts val="620"/>
              </a:spcAft>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p>
            <a:endParaRPr lang="en-IN" dirty="0"/>
          </a:p>
        </p:txBody>
      </p:sp>
    </p:spTree>
    <p:extLst>
      <p:ext uri="{BB962C8B-B14F-4D97-AF65-F5344CB8AC3E}">
        <p14:creationId xmlns:p14="http://schemas.microsoft.com/office/powerpoint/2010/main" val="1325151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7EFDC56-224F-44F4-B720-4F26F11C8AE2}"/>
              </a:ext>
            </a:extLst>
          </p:cNvPr>
          <p:cNvPicPr>
            <a:picLocks noGrp="1" noChangeAspect="1"/>
          </p:cNvPicPr>
          <p:nvPr>
            <p:ph idx="1"/>
          </p:nvPr>
        </p:nvPicPr>
        <p:blipFill>
          <a:blip r:embed="rId2"/>
          <a:stretch>
            <a:fillRect/>
          </a:stretch>
        </p:blipFill>
        <p:spPr>
          <a:xfrm>
            <a:off x="0" y="-238541"/>
            <a:ext cx="12192000" cy="6559828"/>
          </a:xfrm>
          <a:prstGeom prst="rect">
            <a:avLst/>
          </a:prstGeom>
        </p:spPr>
      </p:pic>
    </p:spTree>
    <p:extLst>
      <p:ext uri="{BB962C8B-B14F-4D97-AF65-F5344CB8AC3E}">
        <p14:creationId xmlns:p14="http://schemas.microsoft.com/office/powerpoint/2010/main" val="211965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282F-BBB4-4FBC-B980-B04C1FCC88EA}"/>
              </a:ext>
            </a:extLst>
          </p:cNvPr>
          <p:cNvSpPr>
            <a:spLocks noGrp="1"/>
          </p:cNvSpPr>
          <p:nvPr>
            <p:ph type="title"/>
          </p:nvPr>
        </p:nvSpPr>
        <p:spPr/>
        <p:txBody>
          <a:bodyPr>
            <a:normAutofit/>
          </a:bodyPr>
          <a:lstStyle/>
          <a:p>
            <a:r>
              <a:rPr lang="en-US" sz="4400" dirty="0"/>
              <a:t>INTRODUCTION :</a:t>
            </a:r>
            <a:endParaRPr lang="en-IN" sz="4400" dirty="0"/>
          </a:p>
        </p:txBody>
      </p:sp>
      <p:sp>
        <p:nvSpPr>
          <p:cNvPr id="3" name="Content Placeholder 2">
            <a:extLst>
              <a:ext uri="{FF2B5EF4-FFF2-40B4-BE49-F238E27FC236}">
                <a16:creationId xmlns:a16="http://schemas.microsoft.com/office/drawing/2014/main" id="{3452829F-D4CB-4581-BD63-81C21E4F98E8}"/>
              </a:ext>
            </a:extLst>
          </p:cNvPr>
          <p:cNvSpPr>
            <a:spLocks noGrp="1"/>
          </p:cNvSpPr>
          <p:nvPr>
            <p:ph idx="1"/>
          </p:nvPr>
        </p:nvSpPr>
        <p:spPr/>
        <p:txBody>
          <a:bodyPr>
            <a:normAutofit/>
          </a:bodyPr>
          <a:lstStyle/>
          <a:p>
            <a:r>
              <a:rPr lang="en-US" sz="2800" b="0" i="0" dirty="0">
                <a:solidFill>
                  <a:srgbClr val="3C3C3C"/>
                </a:solidFill>
                <a:effectLst/>
                <a:latin typeface="Calibri Light" panose="020F0302020204030204" pitchFamily="34" charset="0"/>
                <a:ea typeface="Microsoft Yi Baiti" panose="03000500000000000000" pitchFamily="66" charset="0"/>
                <a:cs typeface="Calibri Light" panose="020F0302020204030204" pitchFamily="34" charset="0"/>
              </a:rPr>
              <a:t>Enormous number of video recordings are being created and shared on the Internet through out the day. It has become really difficult to spend time in watching such videos which may have a longer duration than expected and sometimes our efforts may become futile if we couldn't find relevant information out of it. Summarizing transcripts of such videos automatically allows us to quickly look out for the important patterns in the video and helps us to save time and efforts to go through the whole content of the video.</a:t>
            </a:r>
          </a:p>
          <a:p>
            <a:endParaRPr lang="en-IN" dirty="0"/>
          </a:p>
        </p:txBody>
      </p:sp>
    </p:spTree>
    <p:extLst>
      <p:ext uri="{BB962C8B-B14F-4D97-AF65-F5344CB8AC3E}">
        <p14:creationId xmlns:p14="http://schemas.microsoft.com/office/powerpoint/2010/main" val="323317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1289-8851-4C30-9510-B3774C3B17FF}"/>
              </a:ext>
            </a:extLst>
          </p:cNvPr>
          <p:cNvSpPr>
            <a:spLocks noGrp="1"/>
          </p:cNvSpPr>
          <p:nvPr>
            <p:ph type="title"/>
          </p:nvPr>
        </p:nvSpPr>
        <p:spPr/>
        <p:txBody>
          <a:bodyPr>
            <a:normAutofit/>
          </a:bodyPr>
          <a:lstStyle/>
          <a:p>
            <a:r>
              <a:rPr lang="en-US" sz="4400" dirty="0"/>
              <a:t>PROBLEM STATEMENT:</a:t>
            </a:r>
            <a:endParaRPr lang="en-IN" sz="4400" dirty="0"/>
          </a:p>
        </p:txBody>
      </p:sp>
      <p:sp>
        <p:nvSpPr>
          <p:cNvPr id="3" name="Content Placeholder 2">
            <a:extLst>
              <a:ext uri="{FF2B5EF4-FFF2-40B4-BE49-F238E27FC236}">
                <a16:creationId xmlns:a16="http://schemas.microsoft.com/office/drawing/2014/main" id="{2C076C47-BB82-4478-BDF2-4954C9DCA243}"/>
              </a:ext>
            </a:extLst>
          </p:cNvPr>
          <p:cNvSpPr>
            <a:spLocks noGrp="1"/>
          </p:cNvSpPr>
          <p:nvPr>
            <p:ph idx="1"/>
          </p:nvPr>
        </p:nvSpPr>
        <p:spPr/>
        <p:txBody>
          <a:bodyPr/>
          <a:lstStyle/>
          <a:p>
            <a:r>
              <a:rPr lang="en-US" sz="2800" b="0" i="0" dirty="0">
                <a:solidFill>
                  <a:srgbClr val="233136"/>
                </a:solidFill>
                <a:effectLst/>
                <a:latin typeface="+mj-lt"/>
                <a:ea typeface="Cambria Math" panose="02040503050406030204" pitchFamily="18" charset="0"/>
                <a:cs typeface="Calibri Light" panose="020F0302020204030204" pitchFamily="34" charset="0"/>
              </a:rPr>
              <a:t>We spend a noticeable amount of our weekly time watching YouTube videos, be it for entertainment, education, or exploring our interests. In most cases, the overall intent is to obtain some form of information from the video. We were seeking a solution to increase the efficiency of this "information extraction" process as YouTube's speed adjustment option is the only relevant tool. And so we decided to develop YouTube Summarizer!</a:t>
            </a:r>
            <a:endParaRPr lang="en-IN" sz="2800" dirty="0">
              <a:latin typeface="+mj-lt"/>
              <a:ea typeface="Cambria Math" panose="02040503050406030204" pitchFamily="18" charset="0"/>
              <a:cs typeface="Calibri Light" panose="020F0302020204030204" pitchFamily="34" charset="0"/>
            </a:endParaRPr>
          </a:p>
          <a:p>
            <a:endParaRPr lang="en-IN" dirty="0"/>
          </a:p>
        </p:txBody>
      </p:sp>
    </p:spTree>
    <p:extLst>
      <p:ext uri="{BB962C8B-B14F-4D97-AF65-F5344CB8AC3E}">
        <p14:creationId xmlns:p14="http://schemas.microsoft.com/office/powerpoint/2010/main" val="2313801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EEF7-992F-4858-AF01-64544327F743}"/>
              </a:ext>
            </a:extLst>
          </p:cNvPr>
          <p:cNvSpPr>
            <a:spLocks noGrp="1"/>
          </p:cNvSpPr>
          <p:nvPr>
            <p:ph type="title"/>
          </p:nvPr>
        </p:nvSpPr>
        <p:spPr/>
        <p:txBody>
          <a:bodyPr>
            <a:normAutofit/>
          </a:bodyPr>
          <a:lstStyle/>
          <a:p>
            <a:r>
              <a:rPr lang="en-US" sz="4400" dirty="0"/>
              <a:t>REQUIREMENTS :</a:t>
            </a:r>
            <a:endParaRPr lang="en-IN" sz="4400" dirty="0"/>
          </a:p>
        </p:txBody>
      </p:sp>
      <p:sp>
        <p:nvSpPr>
          <p:cNvPr id="3" name="Content Placeholder 2">
            <a:extLst>
              <a:ext uri="{FF2B5EF4-FFF2-40B4-BE49-F238E27FC236}">
                <a16:creationId xmlns:a16="http://schemas.microsoft.com/office/drawing/2014/main" id="{AD762374-67C3-4B78-9F7B-B31781738711}"/>
              </a:ext>
            </a:extLst>
          </p:cNvPr>
          <p:cNvSpPr>
            <a:spLocks noGrp="1"/>
          </p:cNvSpPr>
          <p:nvPr>
            <p:ph idx="1"/>
          </p:nvPr>
        </p:nvSpPr>
        <p:spPr>
          <a:xfrm>
            <a:off x="1066800" y="1869588"/>
            <a:ext cx="10058400" cy="4023360"/>
          </a:xfrm>
        </p:spPr>
        <p:txBody>
          <a:bodyPr>
            <a:normAutofit fontScale="85000" lnSpcReduction="10000"/>
          </a:bodyPr>
          <a:lstStyle/>
          <a:p>
            <a:r>
              <a:rPr lang="en-IN" sz="2000" u="sng" dirty="0">
                <a:solidFill>
                  <a:srgbClr val="444444"/>
                </a:solidFill>
                <a:latin typeface="Arial" panose="020B0604020202020204" pitchFamily="34" charset="0"/>
                <a:cs typeface="Arial" panose="020B0604020202020204" pitchFamily="34" charset="0"/>
              </a:rPr>
              <a:t>SOFTWARE:</a:t>
            </a:r>
          </a:p>
          <a:p>
            <a:pPr marL="342900" marR="113030" lvl="0" indent="-342900" algn="just" fontAlgn="base">
              <a:lnSpc>
                <a:spcPct val="107000"/>
              </a:lnSpc>
              <a:spcAft>
                <a:spcPts val="620"/>
              </a:spcAft>
              <a:buClr>
                <a:srgbClr val="000000"/>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IDE : </a:t>
            </a:r>
            <a:r>
              <a:rPr lang="en-IN"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Colab</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Notebook</a:t>
            </a:r>
          </a:p>
          <a:p>
            <a:pPr marL="342900" marR="113030" lvl="0" indent="-342900" algn="just" fontAlgn="base">
              <a:lnSpc>
                <a:spcPct val="107000"/>
              </a:lnSpc>
              <a:spcAft>
                <a:spcPts val="620"/>
              </a:spcAft>
              <a:buClr>
                <a:srgbClr val="000000"/>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Language : Python </a:t>
            </a:r>
          </a:p>
          <a:p>
            <a:pPr marL="342900" marR="113030" lvl="0" indent="-342900" algn="just" fontAlgn="base">
              <a:lnSpc>
                <a:spcPct val="107000"/>
              </a:lnSpc>
              <a:spcAft>
                <a:spcPts val="385"/>
              </a:spcAft>
              <a:buClr>
                <a:srgbClr val="000000"/>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Browser : Any type</a:t>
            </a:r>
            <a:endParaRPr lang="en-IN" sz="1800" dirty="0">
              <a:solidFill>
                <a:srgbClr val="000000"/>
              </a:solidFill>
              <a:uFill>
                <a:solidFill>
                  <a:srgbClr val="000000"/>
                </a:solidFill>
              </a:uFill>
              <a:latin typeface="Verdana" panose="020B0604030504040204" pitchFamily="34" charset="0"/>
              <a:ea typeface="Verdana" panose="020B0604030504040204" pitchFamily="34" charset="0"/>
              <a:cs typeface="Arial" panose="020B0604020202020204" pitchFamily="34" charset="0"/>
            </a:endParaRPr>
          </a:p>
          <a:p>
            <a:pPr marL="0" marR="113030" lvl="0" indent="0" algn="just" fontAlgn="base">
              <a:lnSpc>
                <a:spcPct val="107000"/>
              </a:lnSpc>
              <a:spcAft>
                <a:spcPts val="385"/>
              </a:spcAft>
              <a:buClr>
                <a:srgbClr val="000000"/>
              </a:buClr>
              <a:buSzPts val="1000"/>
              <a:buNone/>
            </a:pPr>
            <a:r>
              <a:rPr lang="en-US" u="sng" dirty="0"/>
              <a:t>HARDWARE :</a:t>
            </a:r>
          </a:p>
          <a:p>
            <a:pPr marL="342900" marR="113030" lvl="0" indent="-342900" algn="just" fontAlgn="base">
              <a:lnSpc>
                <a:spcPct val="107000"/>
              </a:lnSpc>
              <a:spcAft>
                <a:spcPts val="620"/>
              </a:spcAft>
              <a:buClr>
                <a:srgbClr val="000000"/>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Processor : intel I3 </a:t>
            </a:r>
          </a:p>
          <a:p>
            <a:pPr marL="342900" marR="113030" lvl="0" indent="-342900" algn="just" fontAlgn="base">
              <a:lnSpc>
                <a:spcPct val="107000"/>
              </a:lnSpc>
              <a:spcAft>
                <a:spcPts val="620"/>
              </a:spcAft>
              <a:buClr>
                <a:srgbClr val="000000"/>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RAM : 8GB </a:t>
            </a:r>
          </a:p>
          <a:p>
            <a:pPr marL="342900" marR="113030" lvl="0" indent="-342900" algn="just" fontAlgn="base">
              <a:lnSpc>
                <a:spcPct val="107000"/>
              </a:lnSpc>
              <a:spcAft>
                <a:spcPts val="390"/>
              </a:spcAft>
              <a:buClr>
                <a:srgbClr val="000000"/>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Space on Hard Disk : 500GB </a:t>
            </a:r>
          </a:p>
          <a:p>
            <a:pPr marL="457835" marR="2540" indent="-6350" algn="l">
              <a:lnSpc>
                <a:spcPct val="107000"/>
              </a:lnSpc>
              <a:spcAft>
                <a:spcPts val="1725"/>
              </a:spcAft>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p>
            <a:pPr marL="0" marR="113030" lvl="0" indent="0" algn="just" fontAlgn="base">
              <a:lnSpc>
                <a:spcPct val="107000"/>
              </a:lnSpc>
              <a:spcAft>
                <a:spcPts val="385"/>
              </a:spcAft>
              <a:buClr>
                <a:srgbClr val="000000"/>
              </a:buClr>
              <a:buSzPts val="1000"/>
              <a:buNone/>
            </a:pPr>
            <a:endParaRPr lang="en-US" u="sng" dirty="0"/>
          </a:p>
          <a:p>
            <a:pPr marL="342900" marR="113030" lvl="0" indent="-342900" algn="just" fontAlgn="base">
              <a:lnSpc>
                <a:spcPct val="107000"/>
              </a:lnSpc>
              <a:spcAft>
                <a:spcPts val="385"/>
              </a:spcAft>
              <a:buClr>
                <a:srgbClr val="000000"/>
              </a:buClr>
              <a:buSzPts val="1000"/>
              <a:buFont typeface="Arial" panose="020B0604020202020204" pitchFamily="34" charset="0"/>
              <a:buChar char="•"/>
            </a:pP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559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BB73-CA64-41E2-A5A2-08FAA8AFDF01}"/>
              </a:ext>
            </a:extLst>
          </p:cNvPr>
          <p:cNvSpPr>
            <a:spLocks noGrp="1"/>
          </p:cNvSpPr>
          <p:nvPr>
            <p:ph type="title"/>
          </p:nvPr>
        </p:nvSpPr>
        <p:spPr/>
        <p:txBody>
          <a:bodyPr>
            <a:normAutofit/>
          </a:bodyPr>
          <a:lstStyle/>
          <a:p>
            <a:r>
              <a:rPr lang="en-US" sz="4400" dirty="0"/>
              <a:t>OBJECTIVES :</a:t>
            </a:r>
            <a:endParaRPr lang="en-IN" sz="4400" dirty="0"/>
          </a:p>
        </p:txBody>
      </p:sp>
      <p:sp>
        <p:nvSpPr>
          <p:cNvPr id="3" name="Content Placeholder 2">
            <a:extLst>
              <a:ext uri="{FF2B5EF4-FFF2-40B4-BE49-F238E27FC236}">
                <a16:creationId xmlns:a16="http://schemas.microsoft.com/office/drawing/2014/main" id="{83848E56-17D9-44F4-B125-BD52499C90F0}"/>
              </a:ext>
            </a:extLst>
          </p:cNvPr>
          <p:cNvSpPr>
            <a:spLocks noGrp="1"/>
          </p:cNvSpPr>
          <p:nvPr>
            <p:ph idx="1"/>
          </p:nvPr>
        </p:nvSpPr>
        <p:spPr>
          <a:xfrm>
            <a:off x="1164866" y="1848679"/>
            <a:ext cx="10058400" cy="4023360"/>
          </a:xfrm>
        </p:spPr>
        <p:txBody>
          <a:bodyPr>
            <a:normAutofit/>
          </a:bodyPr>
          <a:lstStyle/>
          <a:p>
            <a:r>
              <a:rPr lang="en-US" dirty="0">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In our project ,we will be developing a python code in which the </a:t>
            </a:r>
            <a:r>
              <a:rPr lang="en-US" dirty="0" err="1">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the</a:t>
            </a:r>
            <a:r>
              <a:rPr lang="en-US" dirty="0">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 video </a:t>
            </a:r>
            <a:r>
              <a:rPr lang="en-US" dirty="0" err="1">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url</a:t>
            </a:r>
            <a:r>
              <a:rPr lang="en-US" dirty="0">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 is taken as the input parameter  </a:t>
            </a:r>
          </a:p>
          <a:p>
            <a:r>
              <a:rPr lang="en-US" dirty="0" err="1">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Youtube</a:t>
            </a:r>
            <a:r>
              <a:rPr lang="en-US" dirty="0">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 videos containing transcript are considered </a:t>
            </a:r>
            <a:r>
              <a:rPr lang="en-US" dirty="0" err="1">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becaue</a:t>
            </a:r>
            <a:r>
              <a:rPr lang="en-US" dirty="0">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 </a:t>
            </a:r>
            <a:r>
              <a:rPr lang="en-US" dirty="0" err="1">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youtube</a:t>
            </a:r>
            <a:r>
              <a:rPr lang="en-US" dirty="0">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 transcript </a:t>
            </a:r>
            <a:r>
              <a:rPr lang="en-US" dirty="0" err="1">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api</a:t>
            </a:r>
            <a:r>
              <a:rPr lang="en-US" dirty="0">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 imports only the videos containing transcript.</a:t>
            </a:r>
          </a:p>
          <a:p>
            <a:r>
              <a:rPr lang="en-US" dirty="0">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Here the summarization is based on </a:t>
            </a:r>
            <a:r>
              <a:rPr lang="en-US" dirty="0" err="1">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TextRank</a:t>
            </a:r>
            <a:r>
              <a:rPr lang="en-US" dirty="0">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 algorithm.</a:t>
            </a:r>
          </a:p>
          <a:p>
            <a:r>
              <a:rPr lang="en-US" dirty="0">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The generated summary can be manipulated in terms of length that is the generated summary   can be x% of the total summary, x can be either 50. </a:t>
            </a:r>
          </a:p>
          <a:p>
            <a:pPr marL="0" indent="0">
              <a:buNone/>
            </a:pPr>
            <a:r>
              <a:rPr lang="en-US" dirty="0">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 In the end the generated summary is translated into other </a:t>
            </a:r>
            <a:r>
              <a:rPr lang="en-US" dirty="0" err="1">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languaged</a:t>
            </a:r>
            <a:r>
              <a:rPr lang="en-US" dirty="0">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 using </a:t>
            </a:r>
            <a:r>
              <a:rPr lang="en-US" dirty="0" err="1">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gooletrans</a:t>
            </a:r>
            <a:r>
              <a:rPr lang="en-US" dirty="0">
                <a:solidFill>
                  <a:schemeClr val="tx1">
                    <a:lumMod val="95000"/>
                    <a:lumOff val="5000"/>
                  </a:schemeClr>
                </a:solidFill>
                <a:latin typeface="Calibri Light" panose="020F0302020204030204" pitchFamily="34" charset="0"/>
                <a:ea typeface="Cambria Math" panose="02040503050406030204" pitchFamily="18" charset="0"/>
                <a:cs typeface="Calibri Light" panose="020F0302020204030204" pitchFamily="34" charset="0"/>
              </a:rPr>
              <a:t> python module</a:t>
            </a:r>
          </a:p>
        </p:txBody>
      </p:sp>
      <p:sp>
        <p:nvSpPr>
          <p:cNvPr id="4" name="Arrow: Right 3">
            <a:extLst>
              <a:ext uri="{FF2B5EF4-FFF2-40B4-BE49-F238E27FC236}">
                <a16:creationId xmlns:a16="http://schemas.microsoft.com/office/drawing/2014/main" id="{D8CE9F14-F096-4CE5-9A41-7C178AB9A353}"/>
              </a:ext>
            </a:extLst>
          </p:cNvPr>
          <p:cNvSpPr/>
          <p:nvPr/>
        </p:nvSpPr>
        <p:spPr>
          <a:xfrm>
            <a:off x="901614" y="1970313"/>
            <a:ext cx="135172" cy="190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35181DEE-EEEE-4435-AEC4-549CC4325237}"/>
              </a:ext>
            </a:extLst>
          </p:cNvPr>
          <p:cNvSpPr/>
          <p:nvPr/>
        </p:nvSpPr>
        <p:spPr>
          <a:xfrm>
            <a:off x="901614" y="3840048"/>
            <a:ext cx="135172" cy="190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3A7E142D-975F-405B-BB5F-10C3732DF20E}"/>
              </a:ext>
            </a:extLst>
          </p:cNvPr>
          <p:cNvSpPr/>
          <p:nvPr/>
        </p:nvSpPr>
        <p:spPr>
          <a:xfrm>
            <a:off x="898068" y="4568885"/>
            <a:ext cx="135172" cy="190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9EBD81EB-58E5-475F-ACF9-9DB8447122DF}"/>
              </a:ext>
            </a:extLst>
          </p:cNvPr>
          <p:cNvPicPr>
            <a:picLocks noChangeAspect="1"/>
          </p:cNvPicPr>
          <p:nvPr/>
        </p:nvPicPr>
        <p:blipFill>
          <a:blip r:embed="rId2"/>
          <a:stretch>
            <a:fillRect/>
          </a:stretch>
        </p:blipFill>
        <p:spPr>
          <a:xfrm>
            <a:off x="880719" y="2603566"/>
            <a:ext cx="158510" cy="256054"/>
          </a:xfrm>
          <a:prstGeom prst="rect">
            <a:avLst/>
          </a:prstGeom>
        </p:spPr>
      </p:pic>
      <p:pic>
        <p:nvPicPr>
          <p:cNvPr id="9" name="Picture 8">
            <a:extLst>
              <a:ext uri="{FF2B5EF4-FFF2-40B4-BE49-F238E27FC236}">
                <a16:creationId xmlns:a16="http://schemas.microsoft.com/office/drawing/2014/main" id="{62E29C5C-5580-421E-B075-9B0EF5EC6313}"/>
              </a:ext>
            </a:extLst>
          </p:cNvPr>
          <p:cNvPicPr>
            <a:picLocks noChangeAspect="1"/>
          </p:cNvPicPr>
          <p:nvPr/>
        </p:nvPicPr>
        <p:blipFill>
          <a:blip r:embed="rId2"/>
          <a:stretch>
            <a:fillRect/>
          </a:stretch>
        </p:blipFill>
        <p:spPr>
          <a:xfrm>
            <a:off x="901614" y="3332403"/>
            <a:ext cx="158510" cy="256054"/>
          </a:xfrm>
          <a:prstGeom prst="rect">
            <a:avLst/>
          </a:prstGeom>
        </p:spPr>
      </p:pic>
    </p:spTree>
    <p:extLst>
      <p:ext uri="{BB962C8B-B14F-4D97-AF65-F5344CB8AC3E}">
        <p14:creationId xmlns:p14="http://schemas.microsoft.com/office/powerpoint/2010/main" val="3297220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CA5B-9287-4900-8857-316D2A8F09BB}"/>
              </a:ext>
            </a:extLst>
          </p:cNvPr>
          <p:cNvSpPr>
            <a:spLocks noGrp="1"/>
          </p:cNvSpPr>
          <p:nvPr>
            <p:ph type="title"/>
          </p:nvPr>
        </p:nvSpPr>
        <p:spPr/>
        <p:txBody>
          <a:bodyPr>
            <a:normAutofit/>
          </a:bodyPr>
          <a:lstStyle/>
          <a:p>
            <a:r>
              <a:rPr lang="en-US" sz="4400" dirty="0"/>
              <a:t>PROPOSED SYSTEM :</a:t>
            </a:r>
            <a:endParaRPr lang="en-IN" sz="4400" dirty="0"/>
          </a:p>
        </p:txBody>
      </p:sp>
      <p:sp>
        <p:nvSpPr>
          <p:cNvPr id="3" name="Content Placeholder 2">
            <a:extLst>
              <a:ext uri="{FF2B5EF4-FFF2-40B4-BE49-F238E27FC236}">
                <a16:creationId xmlns:a16="http://schemas.microsoft.com/office/drawing/2014/main" id="{4DE6E009-5112-46AB-8B15-EEAE5ACAC1E2}"/>
              </a:ext>
            </a:extLst>
          </p:cNvPr>
          <p:cNvSpPr>
            <a:spLocks noGrp="1"/>
          </p:cNvSpPr>
          <p:nvPr>
            <p:ph idx="1"/>
          </p:nvPr>
        </p:nvSpPr>
        <p:spPr/>
        <p:txBody>
          <a:bodyPr/>
          <a:lstStyle/>
          <a:p>
            <a:r>
              <a:rPr lang="en-US" sz="2400" b="0" i="0" dirty="0">
                <a:solidFill>
                  <a:schemeClr val="tx1">
                    <a:lumMod val="95000"/>
                    <a:lumOff val="5000"/>
                  </a:schemeClr>
                </a:solidFill>
                <a:effectLst/>
                <a:latin typeface="+mj-lt"/>
              </a:rPr>
              <a:t>Even though our current version of </a:t>
            </a:r>
            <a:r>
              <a:rPr lang="en-US" sz="2400" b="0" i="0" dirty="0" err="1">
                <a:solidFill>
                  <a:schemeClr val="tx1">
                    <a:lumMod val="95000"/>
                    <a:lumOff val="5000"/>
                  </a:schemeClr>
                </a:solidFill>
                <a:effectLst/>
                <a:latin typeface="+mj-lt"/>
              </a:rPr>
              <a:t>Youtube</a:t>
            </a:r>
            <a:r>
              <a:rPr lang="en-US" sz="2400" b="0" i="0" dirty="0">
                <a:solidFill>
                  <a:schemeClr val="tx1">
                    <a:lumMod val="95000"/>
                    <a:lumOff val="5000"/>
                  </a:schemeClr>
                </a:solidFill>
                <a:effectLst/>
                <a:latin typeface="+mj-lt"/>
              </a:rPr>
              <a:t> summarizer is able to provide users with valuable information regarding the videos they watch and can provide a compact summary of the video, we believe that this tools can be further developed to meet the needs of YouTubers. While we used advanced online services to provide a summary of the description more accurately </a:t>
            </a:r>
            <a:r>
              <a:rPr lang="en-US" sz="2400" b="0" i="0" dirty="0" err="1">
                <a:solidFill>
                  <a:schemeClr val="tx1">
                    <a:lumMod val="95000"/>
                    <a:lumOff val="5000"/>
                  </a:schemeClr>
                </a:solidFill>
                <a:effectLst/>
                <a:latin typeface="+mj-lt"/>
              </a:rPr>
              <a:t>analyse</a:t>
            </a:r>
            <a:r>
              <a:rPr lang="en-US" sz="2400" b="0" i="0" dirty="0">
                <a:solidFill>
                  <a:schemeClr val="tx1">
                    <a:lumMod val="95000"/>
                    <a:lumOff val="5000"/>
                  </a:schemeClr>
                </a:solidFill>
                <a:effectLst/>
                <a:latin typeface="+mj-lt"/>
              </a:rPr>
              <a:t> and summarize the video more briefly. we believe that we can use a variety of text, audio and video analysis tool to provide valuable information and more accurate summaries for videos. In addition, we believe that using </a:t>
            </a:r>
            <a:r>
              <a:rPr lang="en-US" sz="2400" b="0" i="0" dirty="0" err="1">
                <a:solidFill>
                  <a:schemeClr val="tx1">
                    <a:lumMod val="95000"/>
                    <a:lumOff val="5000"/>
                  </a:schemeClr>
                </a:solidFill>
                <a:effectLst/>
                <a:latin typeface="+mj-lt"/>
              </a:rPr>
              <a:t>Youtube’s</a:t>
            </a:r>
            <a:r>
              <a:rPr lang="en-US" sz="2400" b="0" i="0" dirty="0">
                <a:solidFill>
                  <a:schemeClr val="tx1">
                    <a:lumMod val="95000"/>
                    <a:lumOff val="5000"/>
                  </a:schemeClr>
                </a:solidFill>
                <a:effectLst/>
                <a:latin typeface="+mj-lt"/>
              </a:rPr>
              <a:t> video API, we will be able to provide more control for our users and give them more freedom when using this tool.</a:t>
            </a:r>
            <a:endParaRPr lang="en-IN" sz="2400" dirty="0">
              <a:solidFill>
                <a:schemeClr val="tx1">
                  <a:lumMod val="95000"/>
                  <a:lumOff val="5000"/>
                </a:schemeClr>
              </a:solidFill>
              <a:latin typeface="+mj-lt"/>
            </a:endParaRPr>
          </a:p>
          <a:p>
            <a:endParaRPr lang="en-IN" dirty="0"/>
          </a:p>
        </p:txBody>
      </p:sp>
    </p:spTree>
    <p:extLst>
      <p:ext uri="{BB962C8B-B14F-4D97-AF65-F5344CB8AC3E}">
        <p14:creationId xmlns:p14="http://schemas.microsoft.com/office/powerpoint/2010/main" val="338265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7A29-21B4-4368-8AA5-AE10B22A4033}"/>
              </a:ext>
            </a:extLst>
          </p:cNvPr>
          <p:cNvSpPr>
            <a:spLocks noGrp="1"/>
          </p:cNvSpPr>
          <p:nvPr>
            <p:ph type="title"/>
          </p:nvPr>
        </p:nvSpPr>
        <p:spPr/>
        <p:txBody>
          <a:bodyPr>
            <a:normAutofit/>
          </a:bodyPr>
          <a:lstStyle/>
          <a:p>
            <a:r>
              <a:rPr lang="en-US" sz="4400" dirty="0"/>
              <a:t>MODULES :</a:t>
            </a:r>
            <a:endParaRPr lang="en-IN" sz="4400" dirty="0"/>
          </a:p>
        </p:txBody>
      </p:sp>
      <p:sp>
        <p:nvSpPr>
          <p:cNvPr id="3" name="Content Placeholder 2">
            <a:extLst>
              <a:ext uri="{FF2B5EF4-FFF2-40B4-BE49-F238E27FC236}">
                <a16:creationId xmlns:a16="http://schemas.microsoft.com/office/drawing/2014/main" id="{77B5D432-EA2A-47A1-94BC-A91EE6302DB0}"/>
              </a:ext>
            </a:extLst>
          </p:cNvPr>
          <p:cNvSpPr>
            <a:spLocks noGrp="1"/>
          </p:cNvSpPr>
          <p:nvPr>
            <p:ph idx="1"/>
          </p:nvPr>
        </p:nvSpPr>
        <p:spPr>
          <a:xfrm>
            <a:off x="1200647" y="2091193"/>
            <a:ext cx="9398442" cy="4031312"/>
          </a:xfrm>
        </p:spPr>
        <p:txBody>
          <a:bodyPr>
            <a:normAutofit/>
          </a:bodyPr>
          <a:lstStyle/>
          <a:p>
            <a:pPr marL="6350" marR="2540" indent="-6350" algn="just">
              <a:lnSpc>
                <a:spcPct val="146000"/>
              </a:lnSpc>
              <a:spcAft>
                <a:spcPts val="620"/>
              </a:spcAft>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 Extract Transcript text from the given YouTube Video</a:t>
            </a:r>
          </a:p>
          <a:p>
            <a:pPr marL="6350" marR="2540" indent="-6350" algn="just">
              <a:lnSpc>
                <a:spcPct val="146000"/>
              </a:lnSpc>
              <a:spcAft>
                <a:spcPts val="620"/>
              </a:spcAft>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 Summarizing the extracted Text (Transcript)</a:t>
            </a:r>
          </a:p>
          <a:p>
            <a:pPr marL="6350" marR="2540" indent="-6350" algn="just">
              <a:lnSpc>
                <a:spcPct val="146000"/>
              </a:lnSpc>
              <a:spcAft>
                <a:spcPts val="620"/>
              </a:spcAft>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 Summarize the summary</a:t>
            </a:r>
          </a:p>
          <a:p>
            <a:pPr marL="6350" marR="2540" indent="-6350" algn="just">
              <a:lnSpc>
                <a:spcPct val="146000"/>
              </a:lnSpc>
              <a:spcAft>
                <a:spcPts val="620"/>
              </a:spcAft>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 Convert the summary into other major languages</a:t>
            </a:r>
          </a:p>
          <a:p>
            <a:pPr marL="6350" marR="113030" indent="-6350" algn="just">
              <a:lnSpc>
                <a:spcPct val="107000"/>
              </a:lnSpc>
              <a:spcAft>
                <a:spcPts val="1100"/>
              </a:spcAft>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p>
            <a:pPr marL="0" indent="0">
              <a:buNone/>
            </a:pPr>
            <a:endParaRPr lang="en-US" sz="2400" b="0" i="0" dirty="0">
              <a:solidFill>
                <a:srgbClr val="444444"/>
              </a:solidFill>
              <a:effectLst/>
              <a:latin typeface="Circular"/>
            </a:endParaRPr>
          </a:p>
        </p:txBody>
      </p:sp>
    </p:spTree>
    <p:extLst>
      <p:ext uri="{BB962C8B-B14F-4D97-AF65-F5344CB8AC3E}">
        <p14:creationId xmlns:p14="http://schemas.microsoft.com/office/powerpoint/2010/main" val="36447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1253-8170-4E26-AA7A-419C2BF650FA}"/>
              </a:ext>
            </a:extLst>
          </p:cNvPr>
          <p:cNvSpPr>
            <a:spLocks noGrp="1"/>
          </p:cNvSpPr>
          <p:nvPr>
            <p:ph type="title"/>
          </p:nvPr>
        </p:nvSpPr>
        <p:spPr/>
        <p:txBody>
          <a:bodyPr/>
          <a:lstStyle/>
          <a:p>
            <a:r>
              <a:rPr lang="en-IN" sz="2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1.Extract Transcript text from the given YouTube Video :</a:t>
            </a:r>
            <a:endParaRPr lang="en-IN" sz="2800" dirty="0"/>
          </a:p>
        </p:txBody>
      </p:sp>
      <p:sp>
        <p:nvSpPr>
          <p:cNvPr id="3" name="Content Placeholder 2">
            <a:extLst>
              <a:ext uri="{FF2B5EF4-FFF2-40B4-BE49-F238E27FC236}">
                <a16:creationId xmlns:a16="http://schemas.microsoft.com/office/drawing/2014/main" id="{CA511AEA-78C4-4F0A-87E8-B5EB0B7257DA}"/>
              </a:ext>
            </a:extLst>
          </p:cNvPr>
          <p:cNvSpPr>
            <a:spLocks noGrp="1"/>
          </p:cNvSpPr>
          <p:nvPr>
            <p:ph idx="1"/>
          </p:nvPr>
        </p:nvSpPr>
        <p:spPr/>
        <p:txBody>
          <a:bodyPr/>
          <a:lstStyle/>
          <a:p>
            <a:pPr marL="0" indent="0">
              <a:buNone/>
            </a:pPr>
            <a:r>
              <a:rPr lang="en-US" dirty="0">
                <a:solidFill>
                  <a:schemeClr val="tx1"/>
                </a:solidFill>
              </a:rPr>
              <a:t> </a:t>
            </a:r>
            <a:r>
              <a:rPr lang="en-US" sz="2200" dirty="0">
                <a:solidFill>
                  <a:schemeClr val="tx1"/>
                </a:solidFill>
              </a:rPr>
              <a:t>1. </a:t>
            </a:r>
            <a:r>
              <a:rPr lang="en-US" dirty="0">
                <a:solidFill>
                  <a:schemeClr val="tx1"/>
                </a:solidFill>
              </a:rPr>
              <a:t>Firstly, we would be giving the URL of the video assigning to </a:t>
            </a:r>
            <a:r>
              <a:rPr lang="en-US" dirty="0" err="1">
                <a:solidFill>
                  <a:schemeClr val="tx1"/>
                </a:solidFill>
              </a:rPr>
              <a:t>youtube_video</a:t>
            </a:r>
            <a:r>
              <a:rPr lang="en-US" dirty="0">
                <a:solidFill>
                  <a:schemeClr val="tx1"/>
                </a:solidFill>
              </a:rPr>
              <a:t>. </a:t>
            </a:r>
          </a:p>
          <a:p>
            <a:pPr marL="0" indent="0">
              <a:buNone/>
            </a:pPr>
            <a:r>
              <a:rPr lang="en-US" dirty="0">
                <a:solidFill>
                  <a:schemeClr val="tx1"/>
                </a:solidFill>
              </a:rPr>
              <a:t> 2. But it is not necessary of having the complete link we need the video id from that. So, we need to split it as the index value is 1 as assign it to the </a:t>
            </a:r>
            <a:r>
              <a:rPr lang="en-US" dirty="0" err="1">
                <a:solidFill>
                  <a:schemeClr val="tx1"/>
                </a:solidFill>
              </a:rPr>
              <a:t>video_id</a:t>
            </a:r>
            <a:r>
              <a:rPr lang="en-US" dirty="0">
                <a:solidFill>
                  <a:schemeClr val="tx1"/>
                </a:solidFill>
              </a:rPr>
              <a:t> .            </a:t>
            </a:r>
          </a:p>
          <a:p>
            <a:pPr marL="0" indent="0">
              <a:buNone/>
            </a:pPr>
            <a:r>
              <a:rPr lang="en-US" dirty="0">
                <a:solidFill>
                  <a:schemeClr val="tx1"/>
                </a:solidFill>
              </a:rPr>
              <a:t> 3. from </a:t>
            </a:r>
            <a:r>
              <a:rPr lang="en-US" dirty="0" err="1">
                <a:solidFill>
                  <a:schemeClr val="tx1"/>
                </a:solidFill>
              </a:rPr>
              <a:t>IPython.display</a:t>
            </a:r>
            <a:r>
              <a:rPr lang="en-US" dirty="0">
                <a:solidFill>
                  <a:schemeClr val="tx1"/>
                </a:solidFill>
              </a:rPr>
              <a:t> import </a:t>
            </a:r>
            <a:r>
              <a:rPr lang="en-US" dirty="0" err="1">
                <a:solidFill>
                  <a:schemeClr val="tx1"/>
                </a:solidFill>
              </a:rPr>
              <a:t>YouTubeVideo</a:t>
            </a:r>
            <a:r>
              <a:rPr lang="en-US" dirty="0">
                <a:solidFill>
                  <a:schemeClr val="tx1"/>
                </a:solidFill>
              </a:rPr>
              <a:t>                                 </a:t>
            </a:r>
          </a:p>
          <a:p>
            <a:pPr marL="0" indent="0">
              <a:buNone/>
            </a:pPr>
            <a:r>
              <a:rPr lang="en-US" dirty="0">
                <a:solidFill>
                  <a:schemeClr val="tx1"/>
                </a:solidFill>
              </a:rPr>
              <a:t> 4. This is going to extract the transcript as it is assigning to </a:t>
            </a:r>
            <a:r>
              <a:rPr lang="en-US" dirty="0" err="1">
                <a:solidFill>
                  <a:schemeClr val="tx1"/>
                </a:solidFill>
              </a:rPr>
              <a:t>transcript.From</a:t>
            </a:r>
            <a:r>
              <a:rPr lang="en-US" dirty="0">
                <a:solidFill>
                  <a:schemeClr val="tx1"/>
                </a:solidFill>
              </a:rPr>
              <a:t> this we would be obtaining a dictionary for list at every point where ever there is a transcript that means for every duration there is a speech (caption) it is going to be recorded and shown.</a:t>
            </a:r>
            <a:endParaRPr lang="en-IN" dirty="0">
              <a:solidFill>
                <a:schemeClr val="tx1"/>
              </a:solidFill>
            </a:endParaRPr>
          </a:p>
        </p:txBody>
      </p:sp>
    </p:spTree>
    <p:extLst>
      <p:ext uri="{BB962C8B-B14F-4D97-AF65-F5344CB8AC3E}">
        <p14:creationId xmlns:p14="http://schemas.microsoft.com/office/powerpoint/2010/main" val="7347116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491</TotalTime>
  <Words>1457</Words>
  <Application>Microsoft Office PowerPoint</Application>
  <PresentationFormat>Widescreen</PresentationFormat>
  <Paragraphs>96</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Bell MT</vt:lpstr>
      <vt:lpstr>Bodoni MT</vt:lpstr>
      <vt:lpstr>Calibri</vt:lpstr>
      <vt:lpstr>Calibri Light</vt:lpstr>
      <vt:lpstr>Circular</vt:lpstr>
      <vt:lpstr>Verdana</vt:lpstr>
      <vt:lpstr>Retrospect</vt:lpstr>
      <vt:lpstr>SHRI VISHNU ENGINEERING COLLEGE FOR WOMEN                        (AUTONOMOUS)Bhimavaram                COMPUTER SCIENCE AND ENGINEERING                                                       II YEAR-II SEMESTER Batch no : 12 MINI PROJECT TOPIC :YOUTUBE TRANSCRIPT SUMMARIZER  PRESENTED BY : V.HARSHITA SAI [19B01A05A2]                                       M.SARVANI            [19B01A0590]                                       N.RISHIKA            [19B01A05C0]                                       M.HARSHITHA    [19B01A05A9]                                       K.JAYA SRAVANI [19B01A0571]</vt:lpstr>
      <vt:lpstr>CONTENTS :</vt:lpstr>
      <vt:lpstr>INTRODUCTION :</vt:lpstr>
      <vt:lpstr>PROBLEM STATEMENT:</vt:lpstr>
      <vt:lpstr>REQUIREMENTS :</vt:lpstr>
      <vt:lpstr>OBJECTIVES :</vt:lpstr>
      <vt:lpstr>PROPOSED SYSTEM :</vt:lpstr>
      <vt:lpstr>MODULES :</vt:lpstr>
      <vt:lpstr>1.Extract Transcript text from the given YouTube Video :</vt:lpstr>
      <vt:lpstr>         2. Summarizing the extracted Text (Transcript) </vt:lpstr>
      <vt:lpstr>3. Summarize the summary </vt:lpstr>
      <vt:lpstr>4. Convert the summary into other major languages </vt:lpstr>
      <vt:lpstr>UML DIAGRAMS :</vt:lpstr>
      <vt:lpstr>SYSTEM DESIGN :</vt:lpstr>
      <vt:lpstr>USE CASE DIAGRAM:</vt:lpstr>
      <vt:lpstr>CLASS DIAGRAM</vt:lpstr>
      <vt:lpstr>SEQUENCE DIAGRAM</vt:lpstr>
      <vt:lpstr>ACTIVITY DIAGRAM</vt:lpstr>
      <vt:lpstr>STATE CHART DIAGRAM</vt:lpstr>
      <vt:lpstr>IMPLEMENTATION :</vt:lpstr>
      <vt:lpstr>2.Summarized text</vt:lpstr>
      <vt:lpstr>3.Summarization based on ratio</vt:lpstr>
      <vt:lpstr>4.Translate to other languages</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  PRESENTED BY :                   V.HARSHITA SAI [19B01A05A2]                              M.SARVANI [19B01A0590]                              N.RISHIKA [19B01A05C0]                              M.HARSHITHA [19B01A05A9]                              K.JAYA SRAVANI [19B01A0571]</dc:title>
  <dc:creator>viswanadham harshitasai</dc:creator>
  <cp:lastModifiedBy> </cp:lastModifiedBy>
  <cp:revision>40</cp:revision>
  <dcterms:created xsi:type="dcterms:W3CDTF">2021-04-16T05:51:58Z</dcterms:created>
  <dcterms:modified xsi:type="dcterms:W3CDTF">2021-06-21T16:51:24Z</dcterms:modified>
</cp:coreProperties>
</file>