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6858000" cx="12192000"/>
  <p:notesSz cx="12192000" cy="6858000"/>
  <p:embeddedFontLst>
    <p:embeddedFont>
      <p:font typeface="Robo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000000"/>
          </p15:clr>
        </p15:guide>
        <p15:guide id="2" pos="216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notesMaster" Target="notesMasters/notesMaster1.xml"/><Relationship Id="rId19" Type="http://schemas.openxmlformats.org/officeDocument/2006/relationships/font" Target="fonts/Roboto-boldItalic.fntdata"/><Relationship Id="rId6" Type="http://schemas.openxmlformats.org/officeDocument/2006/relationships/slide" Target="slides/slide1.xml"/><Relationship Id="rId18"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p1: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1: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0: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0: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2: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3: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3: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4: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4: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5: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5: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6: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6: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7: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7: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8: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8: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9: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9: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21" name="Shape 21"/>
        <p:cNvGrpSpPr/>
        <p:nvPr/>
      </p:nvGrpSpPr>
      <p:grpSpPr>
        <a:xfrm>
          <a:off x="0" y="0"/>
          <a:ext cx="0" cy="0"/>
          <a:chOff x="0" y="0"/>
          <a:chExt cx="0" cy="0"/>
        </a:xfrm>
      </p:grpSpPr>
      <p:sp>
        <p:nvSpPr>
          <p:cNvPr id="22" name="Google Shape;22;p2"/>
          <p:cNvSpPr txBox="1"/>
          <p:nvPr>
            <p:ph type="ctrTitle"/>
          </p:nvPr>
        </p:nvSpPr>
        <p:spPr>
          <a:xfrm>
            <a:off x="739775" y="291147"/>
            <a:ext cx="3304540"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2"/>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2"/>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2"/>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2"/>
          <p:cNvSpPr txBox="1"/>
          <p:nvPr>
            <p:ph idx="12" type="sldNum"/>
          </p:nvPr>
        </p:nvSpPr>
        <p:spPr>
          <a:xfrm>
            <a:off x="11277218" y="6473337"/>
            <a:ext cx="241300" cy="191770"/>
          </a:xfrm>
          <a:prstGeom prst="rect">
            <a:avLst/>
          </a:prstGeom>
          <a:noFill/>
          <a:ln>
            <a:noFill/>
          </a:ln>
        </p:spPr>
        <p:txBody>
          <a:bodyPr anchorCtr="0" anchor="t" bIns="0" lIns="0" spcFirstLastPara="1" rIns="0" wrap="square" tIns="0">
            <a:spAutoFit/>
          </a:bodyPr>
          <a:lstStyle>
            <a:lvl1pPr indent="0" lvl="0" marL="114300">
              <a:lnSpc>
                <a:spcPct val="100000"/>
              </a:lnSpc>
              <a:spcBef>
                <a:spcPts val="0"/>
              </a:spcBef>
              <a:buNone/>
              <a:defRPr b="0" i="0" sz="1100">
                <a:solidFill>
                  <a:srgbClr val="2D936B"/>
                </a:solidFill>
                <a:latin typeface="Trebuchet MS"/>
                <a:ea typeface="Trebuchet MS"/>
                <a:cs typeface="Trebuchet MS"/>
                <a:sym typeface="Trebuchet MS"/>
              </a:defRPr>
            </a:lvl1pPr>
            <a:lvl2pPr indent="0" lvl="1" marL="114300">
              <a:lnSpc>
                <a:spcPct val="100000"/>
              </a:lnSpc>
              <a:spcBef>
                <a:spcPts val="0"/>
              </a:spcBef>
              <a:buNone/>
              <a:defRPr b="0" i="0" sz="1100">
                <a:solidFill>
                  <a:srgbClr val="2D936B"/>
                </a:solidFill>
                <a:latin typeface="Trebuchet MS"/>
                <a:ea typeface="Trebuchet MS"/>
                <a:cs typeface="Trebuchet MS"/>
                <a:sym typeface="Trebuchet MS"/>
              </a:defRPr>
            </a:lvl2pPr>
            <a:lvl3pPr indent="0" lvl="2" marL="114300">
              <a:lnSpc>
                <a:spcPct val="100000"/>
              </a:lnSpc>
              <a:spcBef>
                <a:spcPts val="0"/>
              </a:spcBef>
              <a:buNone/>
              <a:defRPr b="0" i="0" sz="1100">
                <a:solidFill>
                  <a:srgbClr val="2D936B"/>
                </a:solidFill>
                <a:latin typeface="Trebuchet MS"/>
                <a:ea typeface="Trebuchet MS"/>
                <a:cs typeface="Trebuchet MS"/>
                <a:sym typeface="Trebuchet MS"/>
              </a:defRPr>
            </a:lvl3pPr>
            <a:lvl4pPr indent="0" lvl="3" marL="114300">
              <a:lnSpc>
                <a:spcPct val="100000"/>
              </a:lnSpc>
              <a:spcBef>
                <a:spcPts val="0"/>
              </a:spcBef>
              <a:buNone/>
              <a:defRPr b="0" i="0" sz="1100">
                <a:solidFill>
                  <a:srgbClr val="2D936B"/>
                </a:solidFill>
                <a:latin typeface="Trebuchet MS"/>
                <a:ea typeface="Trebuchet MS"/>
                <a:cs typeface="Trebuchet MS"/>
                <a:sym typeface="Trebuchet MS"/>
              </a:defRPr>
            </a:lvl4pPr>
            <a:lvl5pPr indent="0" lvl="4" marL="114300">
              <a:lnSpc>
                <a:spcPct val="100000"/>
              </a:lnSpc>
              <a:spcBef>
                <a:spcPts val="0"/>
              </a:spcBef>
              <a:buNone/>
              <a:defRPr b="0" i="0" sz="1100">
                <a:solidFill>
                  <a:srgbClr val="2D936B"/>
                </a:solidFill>
                <a:latin typeface="Trebuchet MS"/>
                <a:ea typeface="Trebuchet MS"/>
                <a:cs typeface="Trebuchet MS"/>
                <a:sym typeface="Trebuchet MS"/>
              </a:defRPr>
            </a:lvl5pPr>
            <a:lvl6pPr indent="0" lvl="5" marL="114300">
              <a:lnSpc>
                <a:spcPct val="100000"/>
              </a:lnSpc>
              <a:spcBef>
                <a:spcPts val="0"/>
              </a:spcBef>
              <a:buNone/>
              <a:defRPr b="0" i="0" sz="1100">
                <a:solidFill>
                  <a:srgbClr val="2D936B"/>
                </a:solidFill>
                <a:latin typeface="Trebuchet MS"/>
                <a:ea typeface="Trebuchet MS"/>
                <a:cs typeface="Trebuchet MS"/>
                <a:sym typeface="Trebuchet MS"/>
              </a:defRPr>
            </a:lvl6pPr>
            <a:lvl7pPr indent="0" lvl="6" marL="114300">
              <a:lnSpc>
                <a:spcPct val="100000"/>
              </a:lnSpc>
              <a:spcBef>
                <a:spcPts val="0"/>
              </a:spcBef>
              <a:buNone/>
              <a:defRPr b="0" i="0" sz="1100">
                <a:solidFill>
                  <a:srgbClr val="2D936B"/>
                </a:solidFill>
                <a:latin typeface="Trebuchet MS"/>
                <a:ea typeface="Trebuchet MS"/>
                <a:cs typeface="Trebuchet MS"/>
                <a:sym typeface="Trebuchet MS"/>
              </a:defRPr>
            </a:lvl7pPr>
            <a:lvl8pPr indent="0" lvl="7" marL="114300">
              <a:lnSpc>
                <a:spcPct val="100000"/>
              </a:lnSpc>
              <a:spcBef>
                <a:spcPts val="0"/>
              </a:spcBef>
              <a:buNone/>
              <a:defRPr b="0" i="0" sz="1100">
                <a:solidFill>
                  <a:srgbClr val="2D936B"/>
                </a:solidFill>
                <a:latin typeface="Trebuchet MS"/>
                <a:ea typeface="Trebuchet MS"/>
                <a:cs typeface="Trebuchet MS"/>
                <a:sym typeface="Trebuchet MS"/>
              </a:defRPr>
            </a:lvl8pPr>
            <a:lvl9pPr indent="0" lvl="8" marL="114300">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27" name="Shape 27"/>
        <p:cNvGrpSpPr/>
        <p:nvPr/>
      </p:nvGrpSpPr>
      <p:grpSpPr>
        <a:xfrm>
          <a:off x="0" y="0"/>
          <a:ext cx="0" cy="0"/>
          <a:chOff x="0" y="0"/>
          <a:chExt cx="0" cy="0"/>
        </a:xfrm>
      </p:grpSpPr>
      <p:sp>
        <p:nvSpPr>
          <p:cNvPr id="28" name="Google Shape;28;p3"/>
          <p:cNvSpPr txBox="1"/>
          <p:nvPr>
            <p:ph type="title"/>
          </p:nvPr>
        </p:nvSpPr>
        <p:spPr>
          <a:xfrm>
            <a:off x="558165" y="385444"/>
            <a:ext cx="9764395" cy="1122362"/>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3"/>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3"/>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3"/>
          <p:cNvSpPr txBox="1"/>
          <p:nvPr>
            <p:ph idx="12" type="sldNum"/>
          </p:nvPr>
        </p:nvSpPr>
        <p:spPr>
          <a:xfrm>
            <a:off x="11277218" y="6473337"/>
            <a:ext cx="241300" cy="191770"/>
          </a:xfrm>
          <a:prstGeom prst="rect">
            <a:avLst/>
          </a:prstGeom>
          <a:noFill/>
          <a:ln>
            <a:noFill/>
          </a:ln>
        </p:spPr>
        <p:txBody>
          <a:bodyPr anchorCtr="0" anchor="t" bIns="0" lIns="0" spcFirstLastPara="1" rIns="0" wrap="square" tIns="0">
            <a:spAutoFit/>
          </a:bodyPr>
          <a:lstStyle>
            <a:lvl1pPr indent="0" lvl="0" marL="114300">
              <a:lnSpc>
                <a:spcPct val="100000"/>
              </a:lnSpc>
              <a:spcBef>
                <a:spcPts val="0"/>
              </a:spcBef>
              <a:buNone/>
              <a:defRPr b="0" i="0" sz="1100">
                <a:solidFill>
                  <a:srgbClr val="2D936B"/>
                </a:solidFill>
                <a:latin typeface="Trebuchet MS"/>
                <a:ea typeface="Trebuchet MS"/>
                <a:cs typeface="Trebuchet MS"/>
                <a:sym typeface="Trebuchet MS"/>
              </a:defRPr>
            </a:lvl1pPr>
            <a:lvl2pPr indent="0" lvl="1" marL="114300">
              <a:lnSpc>
                <a:spcPct val="100000"/>
              </a:lnSpc>
              <a:spcBef>
                <a:spcPts val="0"/>
              </a:spcBef>
              <a:buNone/>
              <a:defRPr b="0" i="0" sz="1100">
                <a:solidFill>
                  <a:srgbClr val="2D936B"/>
                </a:solidFill>
                <a:latin typeface="Trebuchet MS"/>
                <a:ea typeface="Trebuchet MS"/>
                <a:cs typeface="Trebuchet MS"/>
                <a:sym typeface="Trebuchet MS"/>
              </a:defRPr>
            </a:lvl2pPr>
            <a:lvl3pPr indent="0" lvl="2" marL="114300">
              <a:lnSpc>
                <a:spcPct val="100000"/>
              </a:lnSpc>
              <a:spcBef>
                <a:spcPts val="0"/>
              </a:spcBef>
              <a:buNone/>
              <a:defRPr b="0" i="0" sz="1100">
                <a:solidFill>
                  <a:srgbClr val="2D936B"/>
                </a:solidFill>
                <a:latin typeface="Trebuchet MS"/>
                <a:ea typeface="Trebuchet MS"/>
                <a:cs typeface="Trebuchet MS"/>
                <a:sym typeface="Trebuchet MS"/>
              </a:defRPr>
            </a:lvl3pPr>
            <a:lvl4pPr indent="0" lvl="3" marL="114300">
              <a:lnSpc>
                <a:spcPct val="100000"/>
              </a:lnSpc>
              <a:spcBef>
                <a:spcPts val="0"/>
              </a:spcBef>
              <a:buNone/>
              <a:defRPr b="0" i="0" sz="1100">
                <a:solidFill>
                  <a:srgbClr val="2D936B"/>
                </a:solidFill>
                <a:latin typeface="Trebuchet MS"/>
                <a:ea typeface="Trebuchet MS"/>
                <a:cs typeface="Trebuchet MS"/>
                <a:sym typeface="Trebuchet MS"/>
              </a:defRPr>
            </a:lvl4pPr>
            <a:lvl5pPr indent="0" lvl="4" marL="114300">
              <a:lnSpc>
                <a:spcPct val="100000"/>
              </a:lnSpc>
              <a:spcBef>
                <a:spcPts val="0"/>
              </a:spcBef>
              <a:buNone/>
              <a:defRPr b="0" i="0" sz="1100">
                <a:solidFill>
                  <a:srgbClr val="2D936B"/>
                </a:solidFill>
                <a:latin typeface="Trebuchet MS"/>
                <a:ea typeface="Trebuchet MS"/>
                <a:cs typeface="Trebuchet MS"/>
                <a:sym typeface="Trebuchet MS"/>
              </a:defRPr>
            </a:lvl5pPr>
            <a:lvl6pPr indent="0" lvl="5" marL="114300">
              <a:lnSpc>
                <a:spcPct val="100000"/>
              </a:lnSpc>
              <a:spcBef>
                <a:spcPts val="0"/>
              </a:spcBef>
              <a:buNone/>
              <a:defRPr b="0" i="0" sz="1100">
                <a:solidFill>
                  <a:srgbClr val="2D936B"/>
                </a:solidFill>
                <a:latin typeface="Trebuchet MS"/>
                <a:ea typeface="Trebuchet MS"/>
                <a:cs typeface="Trebuchet MS"/>
                <a:sym typeface="Trebuchet MS"/>
              </a:defRPr>
            </a:lvl6pPr>
            <a:lvl7pPr indent="0" lvl="6" marL="114300">
              <a:lnSpc>
                <a:spcPct val="100000"/>
              </a:lnSpc>
              <a:spcBef>
                <a:spcPts val="0"/>
              </a:spcBef>
              <a:buNone/>
              <a:defRPr b="0" i="0" sz="1100">
                <a:solidFill>
                  <a:srgbClr val="2D936B"/>
                </a:solidFill>
                <a:latin typeface="Trebuchet MS"/>
                <a:ea typeface="Trebuchet MS"/>
                <a:cs typeface="Trebuchet MS"/>
                <a:sym typeface="Trebuchet MS"/>
              </a:defRPr>
            </a:lvl7pPr>
            <a:lvl8pPr indent="0" lvl="7" marL="114300">
              <a:lnSpc>
                <a:spcPct val="100000"/>
              </a:lnSpc>
              <a:spcBef>
                <a:spcPts val="0"/>
              </a:spcBef>
              <a:buNone/>
              <a:defRPr b="0" i="0" sz="1100">
                <a:solidFill>
                  <a:srgbClr val="2D936B"/>
                </a:solidFill>
                <a:latin typeface="Trebuchet MS"/>
                <a:ea typeface="Trebuchet MS"/>
                <a:cs typeface="Trebuchet MS"/>
                <a:sym typeface="Trebuchet MS"/>
              </a:defRPr>
            </a:lvl8pPr>
            <a:lvl9pPr indent="0" lvl="8" marL="114300">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2" name="Shape 32"/>
        <p:cNvGrpSpPr/>
        <p:nvPr/>
      </p:nvGrpSpPr>
      <p:grpSpPr>
        <a:xfrm>
          <a:off x="0" y="0"/>
          <a:ext cx="0" cy="0"/>
          <a:chOff x="0" y="0"/>
          <a:chExt cx="0" cy="0"/>
        </a:xfrm>
      </p:grpSpPr>
      <p:sp>
        <p:nvSpPr>
          <p:cNvPr id="33" name="Google Shape;33;p4"/>
          <p:cNvSpPr txBox="1"/>
          <p:nvPr>
            <p:ph type="title"/>
          </p:nvPr>
        </p:nvSpPr>
        <p:spPr>
          <a:xfrm>
            <a:off x="558165" y="385444"/>
            <a:ext cx="9764395" cy="1122362"/>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4"/>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5" name="Google Shape;35;p4"/>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4"/>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4"/>
          <p:cNvSpPr txBox="1"/>
          <p:nvPr>
            <p:ph idx="12" type="sldNum"/>
          </p:nvPr>
        </p:nvSpPr>
        <p:spPr>
          <a:xfrm>
            <a:off x="11277218" y="6473337"/>
            <a:ext cx="241300" cy="191770"/>
          </a:xfrm>
          <a:prstGeom prst="rect">
            <a:avLst/>
          </a:prstGeom>
          <a:noFill/>
          <a:ln>
            <a:noFill/>
          </a:ln>
        </p:spPr>
        <p:txBody>
          <a:bodyPr anchorCtr="0" anchor="t" bIns="0" lIns="0" spcFirstLastPara="1" rIns="0" wrap="square" tIns="0">
            <a:spAutoFit/>
          </a:bodyPr>
          <a:lstStyle>
            <a:lvl1pPr indent="0" lvl="0" marL="114300">
              <a:lnSpc>
                <a:spcPct val="100000"/>
              </a:lnSpc>
              <a:spcBef>
                <a:spcPts val="0"/>
              </a:spcBef>
              <a:buNone/>
              <a:defRPr b="0" i="0" sz="1100">
                <a:solidFill>
                  <a:srgbClr val="2D936B"/>
                </a:solidFill>
                <a:latin typeface="Trebuchet MS"/>
                <a:ea typeface="Trebuchet MS"/>
                <a:cs typeface="Trebuchet MS"/>
                <a:sym typeface="Trebuchet MS"/>
              </a:defRPr>
            </a:lvl1pPr>
            <a:lvl2pPr indent="0" lvl="1" marL="114300">
              <a:lnSpc>
                <a:spcPct val="100000"/>
              </a:lnSpc>
              <a:spcBef>
                <a:spcPts val="0"/>
              </a:spcBef>
              <a:buNone/>
              <a:defRPr b="0" i="0" sz="1100">
                <a:solidFill>
                  <a:srgbClr val="2D936B"/>
                </a:solidFill>
                <a:latin typeface="Trebuchet MS"/>
                <a:ea typeface="Trebuchet MS"/>
                <a:cs typeface="Trebuchet MS"/>
                <a:sym typeface="Trebuchet MS"/>
              </a:defRPr>
            </a:lvl2pPr>
            <a:lvl3pPr indent="0" lvl="2" marL="114300">
              <a:lnSpc>
                <a:spcPct val="100000"/>
              </a:lnSpc>
              <a:spcBef>
                <a:spcPts val="0"/>
              </a:spcBef>
              <a:buNone/>
              <a:defRPr b="0" i="0" sz="1100">
                <a:solidFill>
                  <a:srgbClr val="2D936B"/>
                </a:solidFill>
                <a:latin typeface="Trebuchet MS"/>
                <a:ea typeface="Trebuchet MS"/>
                <a:cs typeface="Trebuchet MS"/>
                <a:sym typeface="Trebuchet MS"/>
              </a:defRPr>
            </a:lvl3pPr>
            <a:lvl4pPr indent="0" lvl="3" marL="114300">
              <a:lnSpc>
                <a:spcPct val="100000"/>
              </a:lnSpc>
              <a:spcBef>
                <a:spcPts val="0"/>
              </a:spcBef>
              <a:buNone/>
              <a:defRPr b="0" i="0" sz="1100">
                <a:solidFill>
                  <a:srgbClr val="2D936B"/>
                </a:solidFill>
                <a:latin typeface="Trebuchet MS"/>
                <a:ea typeface="Trebuchet MS"/>
                <a:cs typeface="Trebuchet MS"/>
                <a:sym typeface="Trebuchet MS"/>
              </a:defRPr>
            </a:lvl4pPr>
            <a:lvl5pPr indent="0" lvl="4" marL="114300">
              <a:lnSpc>
                <a:spcPct val="100000"/>
              </a:lnSpc>
              <a:spcBef>
                <a:spcPts val="0"/>
              </a:spcBef>
              <a:buNone/>
              <a:defRPr b="0" i="0" sz="1100">
                <a:solidFill>
                  <a:srgbClr val="2D936B"/>
                </a:solidFill>
                <a:latin typeface="Trebuchet MS"/>
                <a:ea typeface="Trebuchet MS"/>
                <a:cs typeface="Trebuchet MS"/>
                <a:sym typeface="Trebuchet MS"/>
              </a:defRPr>
            </a:lvl5pPr>
            <a:lvl6pPr indent="0" lvl="5" marL="114300">
              <a:lnSpc>
                <a:spcPct val="100000"/>
              </a:lnSpc>
              <a:spcBef>
                <a:spcPts val="0"/>
              </a:spcBef>
              <a:buNone/>
              <a:defRPr b="0" i="0" sz="1100">
                <a:solidFill>
                  <a:srgbClr val="2D936B"/>
                </a:solidFill>
                <a:latin typeface="Trebuchet MS"/>
                <a:ea typeface="Trebuchet MS"/>
                <a:cs typeface="Trebuchet MS"/>
                <a:sym typeface="Trebuchet MS"/>
              </a:defRPr>
            </a:lvl6pPr>
            <a:lvl7pPr indent="0" lvl="6" marL="114300">
              <a:lnSpc>
                <a:spcPct val="100000"/>
              </a:lnSpc>
              <a:spcBef>
                <a:spcPts val="0"/>
              </a:spcBef>
              <a:buNone/>
              <a:defRPr b="0" i="0" sz="1100">
                <a:solidFill>
                  <a:srgbClr val="2D936B"/>
                </a:solidFill>
                <a:latin typeface="Trebuchet MS"/>
                <a:ea typeface="Trebuchet MS"/>
                <a:cs typeface="Trebuchet MS"/>
                <a:sym typeface="Trebuchet MS"/>
              </a:defRPr>
            </a:lvl7pPr>
            <a:lvl8pPr indent="0" lvl="7" marL="114300">
              <a:lnSpc>
                <a:spcPct val="100000"/>
              </a:lnSpc>
              <a:spcBef>
                <a:spcPts val="0"/>
              </a:spcBef>
              <a:buNone/>
              <a:defRPr b="0" i="0" sz="1100">
                <a:solidFill>
                  <a:srgbClr val="2D936B"/>
                </a:solidFill>
                <a:latin typeface="Trebuchet MS"/>
                <a:ea typeface="Trebuchet MS"/>
                <a:cs typeface="Trebuchet MS"/>
                <a:sym typeface="Trebuchet MS"/>
              </a:defRPr>
            </a:lvl8pPr>
            <a:lvl9pPr indent="0" lvl="8" marL="114300">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8" name="Shape 38"/>
        <p:cNvGrpSpPr/>
        <p:nvPr/>
      </p:nvGrpSpPr>
      <p:grpSpPr>
        <a:xfrm>
          <a:off x="0" y="0"/>
          <a:ext cx="0" cy="0"/>
          <a:chOff x="0" y="0"/>
          <a:chExt cx="0" cy="0"/>
        </a:xfrm>
      </p:grpSpPr>
      <p:sp>
        <p:nvSpPr>
          <p:cNvPr id="39" name="Google Shape;39;p5"/>
          <p:cNvSpPr txBox="1"/>
          <p:nvPr>
            <p:ph type="title"/>
          </p:nvPr>
        </p:nvSpPr>
        <p:spPr>
          <a:xfrm>
            <a:off x="558165" y="385444"/>
            <a:ext cx="9764395" cy="1122362"/>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5"/>
          <p:cNvSpPr txBox="1"/>
          <p:nvPr>
            <p:ph idx="1" type="body"/>
          </p:nvPr>
        </p:nvSpPr>
        <p:spPr>
          <a:xfrm>
            <a:off x="60960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1" name="Google Shape;41;p5"/>
          <p:cNvSpPr txBox="1"/>
          <p:nvPr>
            <p:ph idx="2" type="body"/>
          </p:nvPr>
        </p:nvSpPr>
        <p:spPr>
          <a:xfrm>
            <a:off x="627888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2" name="Google Shape;42;p5"/>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5"/>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5"/>
          <p:cNvSpPr txBox="1"/>
          <p:nvPr>
            <p:ph idx="12" type="sldNum"/>
          </p:nvPr>
        </p:nvSpPr>
        <p:spPr>
          <a:xfrm>
            <a:off x="11277218" y="6473337"/>
            <a:ext cx="241300" cy="191770"/>
          </a:xfrm>
          <a:prstGeom prst="rect">
            <a:avLst/>
          </a:prstGeom>
          <a:noFill/>
          <a:ln>
            <a:noFill/>
          </a:ln>
        </p:spPr>
        <p:txBody>
          <a:bodyPr anchorCtr="0" anchor="t" bIns="0" lIns="0" spcFirstLastPara="1" rIns="0" wrap="square" tIns="0">
            <a:spAutoFit/>
          </a:bodyPr>
          <a:lstStyle>
            <a:lvl1pPr indent="0" lvl="0" marL="114300">
              <a:lnSpc>
                <a:spcPct val="100000"/>
              </a:lnSpc>
              <a:spcBef>
                <a:spcPts val="0"/>
              </a:spcBef>
              <a:buNone/>
              <a:defRPr b="0" i="0" sz="1100">
                <a:solidFill>
                  <a:srgbClr val="2D936B"/>
                </a:solidFill>
                <a:latin typeface="Trebuchet MS"/>
                <a:ea typeface="Trebuchet MS"/>
                <a:cs typeface="Trebuchet MS"/>
                <a:sym typeface="Trebuchet MS"/>
              </a:defRPr>
            </a:lvl1pPr>
            <a:lvl2pPr indent="0" lvl="1" marL="114300">
              <a:lnSpc>
                <a:spcPct val="100000"/>
              </a:lnSpc>
              <a:spcBef>
                <a:spcPts val="0"/>
              </a:spcBef>
              <a:buNone/>
              <a:defRPr b="0" i="0" sz="1100">
                <a:solidFill>
                  <a:srgbClr val="2D936B"/>
                </a:solidFill>
                <a:latin typeface="Trebuchet MS"/>
                <a:ea typeface="Trebuchet MS"/>
                <a:cs typeface="Trebuchet MS"/>
                <a:sym typeface="Trebuchet MS"/>
              </a:defRPr>
            </a:lvl2pPr>
            <a:lvl3pPr indent="0" lvl="2" marL="114300">
              <a:lnSpc>
                <a:spcPct val="100000"/>
              </a:lnSpc>
              <a:spcBef>
                <a:spcPts val="0"/>
              </a:spcBef>
              <a:buNone/>
              <a:defRPr b="0" i="0" sz="1100">
                <a:solidFill>
                  <a:srgbClr val="2D936B"/>
                </a:solidFill>
                <a:latin typeface="Trebuchet MS"/>
                <a:ea typeface="Trebuchet MS"/>
                <a:cs typeface="Trebuchet MS"/>
                <a:sym typeface="Trebuchet MS"/>
              </a:defRPr>
            </a:lvl3pPr>
            <a:lvl4pPr indent="0" lvl="3" marL="114300">
              <a:lnSpc>
                <a:spcPct val="100000"/>
              </a:lnSpc>
              <a:spcBef>
                <a:spcPts val="0"/>
              </a:spcBef>
              <a:buNone/>
              <a:defRPr b="0" i="0" sz="1100">
                <a:solidFill>
                  <a:srgbClr val="2D936B"/>
                </a:solidFill>
                <a:latin typeface="Trebuchet MS"/>
                <a:ea typeface="Trebuchet MS"/>
                <a:cs typeface="Trebuchet MS"/>
                <a:sym typeface="Trebuchet MS"/>
              </a:defRPr>
            </a:lvl4pPr>
            <a:lvl5pPr indent="0" lvl="4" marL="114300">
              <a:lnSpc>
                <a:spcPct val="100000"/>
              </a:lnSpc>
              <a:spcBef>
                <a:spcPts val="0"/>
              </a:spcBef>
              <a:buNone/>
              <a:defRPr b="0" i="0" sz="1100">
                <a:solidFill>
                  <a:srgbClr val="2D936B"/>
                </a:solidFill>
                <a:latin typeface="Trebuchet MS"/>
                <a:ea typeface="Trebuchet MS"/>
                <a:cs typeface="Trebuchet MS"/>
                <a:sym typeface="Trebuchet MS"/>
              </a:defRPr>
            </a:lvl5pPr>
            <a:lvl6pPr indent="0" lvl="5" marL="114300">
              <a:lnSpc>
                <a:spcPct val="100000"/>
              </a:lnSpc>
              <a:spcBef>
                <a:spcPts val="0"/>
              </a:spcBef>
              <a:buNone/>
              <a:defRPr b="0" i="0" sz="1100">
                <a:solidFill>
                  <a:srgbClr val="2D936B"/>
                </a:solidFill>
                <a:latin typeface="Trebuchet MS"/>
                <a:ea typeface="Trebuchet MS"/>
                <a:cs typeface="Trebuchet MS"/>
                <a:sym typeface="Trebuchet MS"/>
              </a:defRPr>
            </a:lvl6pPr>
            <a:lvl7pPr indent="0" lvl="6" marL="114300">
              <a:lnSpc>
                <a:spcPct val="100000"/>
              </a:lnSpc>
              <a:spcBef>
                <a:spcPts val="0"/>
              </a:spcBef>
              <a:buNone/>
              <a:defRPr b="0" i="0" sz="1100">
                <a:solidFill>
                  <a:srgbClr val="2D936B"/>
                </a:solidFill>
                <a:latin typeface="Trebuchet MS"/>
                <a:ea typeface="Trebuchet MS"/>
                <a:cs typeface="Trebuchet MS"/>
                <a:sym typeface="Trebuchet MS"/>
              </a:defRPr>
            </a:lvl7pPr>
            <a:lvl8pPr indent="0" lvl="7" marL="114300">
              <a:lnSpc>
                <a:spcPct val="100000"/>
              </a:lnSpc>
              <a:spcBef>
                <a:spcPts val="0"/>
              </a:spcBef>
              <a:buNone/>
              <a:defRPr b="0" i="0" sz="1100">
                <a:solidFill>
                  <a:srgbClr val="2D936B"/>
                </a:solidFill>
                <a:latin typeface="Trebuchet MS"/>
                <a:ea typeface="Trebuchet MS"/>
                <a:cs typeface="Trebuchet MS"/>
                <a:sym typeface="Trebuchet MS"/>
              </a:defRPr>
            </a:lvl8pPr>
            <a:lvl9pPr indent="0" lvl="8" marL="114300">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5" name="Shape 45"/>
        <p:cNvGrpSpPr/>
        <p:nvPr/>
      </p:nvGrpSpPr>
      <p:grpSpPr>
        <a:xfrm>
          <a:off x="0" y="0"/>
          <a:ext cx="0" cy="0"/>
          <a:chOff x="0" y="0"/>
          <a:chExt cx="0" cy="0"/>
        </a:xfrm>
      </p:grpSpPr>
      <p:sp>
        <p:nvSpPr>
          <p:cNvPr id="46" name="Google Shape;46;p6"/>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6"/>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6"/>
          <p:cNvSpPr txBox="1"/>
          <p:nvPr>
            <p:ph idx="12" type="sldNum"/>
          </p:nvPr>
        </p:nvSpPr>
        <p:spPr>
          <a:xfrm>
            <a:off x="11277218" y="6473337"/>
            <a:ext cx="241300" cy="191770"/>
          </a:xfrm>
          <a:prstGeom prst="rect">
            <a:avLst/>
          </a:prstGeom>
          <a:noFill/>
          <a:ln>
            <a:noFill/>
          </a:ln>
        </p:spPr>
        <p:txBody>
          <a:bodyPr anchorCtr="0" anchor="t" bIns="0" lIns="0" spcFirstLastPara="1" rIns="0" wrap="square" tIns="0">
            <a:spAutoFit/>
          </a:bodyPr>
          <a:lstStyle>
            <a:lvl1pPr indent="0" lvl="0" marL="114300">
              <a:lnSpc>
                <a:spcPct val="100000"/>
              </a:lnSpc>
              <a:spcBef>
                <a:spcPts val="0"/>
              </a:spcBef>
              <a:buNone/>
              <a:defRPr b="0" i="0" sz="1100">
                <a:solidFill>
                  <a:srgbClr val="2D936B"/>
                </a:solidFill>
                <a:latin typeface="Trebuchet MS"/>
                <a:ea typeface="Trebuchet MS"/>
                <a:cs typeface="Trebuchet MS"/>
                <a:sym typeface="Trebuchet MS"/>
              </a:defRPr>
            </a:lvl1pPr>
            <a:lvl2pPr indent="0" lvl="1" marL="114300">
              <a:lnSpc>
                <a:spcPct val="100000"/>
              </a:lnSpc>
              <a:spcBef>
                <a:spcPts val="0"/>
              </a:spcBef>
              <a:buNone/>
              <a:defRPr b="0" i="0" sz="1100">
                <a:solidFill>
                  <a:srgbClr val="2D936B"/>
                </a:solidFill>
                <a:latin typeface="Trebuchet MS"/>
                <a:ea typeface="Trebuchet MS"/>
                <a:cs typeface="Trebuchet MS"/>
                <a:sym typeface="Trebuchet MS"/>
              </a:defRPr>
            </a:lvl2pPr>
            <a:lvl3pPr indent="0" lvl="2" marL="114300">
              <a:lnSpc>
                <a:spcPct val="100000"/>
              </a:lnSpc>
              <a:spcBef>
                <a:spcPts val="0"/>
              </a:spcBef>
              <a:buNone/>
              <a:defRPr b="0" i="0" sz="1100">
                <a:solidFill>
                  <a:srgbClr val="2D936B"/>
                </a:solidFill>
                <a:latin typeface="Trebuchet MS"/>
                <a:ea typeface="Trebuchet MS"/>
                <a:cs typeface="Trebuchet MS"/>
                <a:sym typeface="Trebuchet MS"/>
              </a:defRPr>
            </a:lvl3pPr>
            <a:lvl4pPr indent="0" lvl="3" marL="114300">
              <a:lnSpc>
                <a:spcPct val="100000"/>
              </a:lnSpc>
              <a:spcBef>
                <a:spcPts val="0"/>
              </a:spcBef>
              <a:buNone/>
              <a:defRPr b="0" i="0" sz="1100">
                <a:solidFill>
                  <a:srgbClr val="2D936B"/>
                </a:solidFill>
                <a:latin typeface="Trebuchet MS"/>
                <a:ea typeface="Trebuchet MS"/>
                <a:cs typeface="Trebuchet MS"/>
                <a:sym typeface="Trebuchet MS"/>
              </a:defRPr>
            </a:lvl4pPr>
            <a:lvl5pPr indent="0" lvl="4" marL="114300">
              <a:lnSpc>
                <a:spcPct val="100000"/>
              </a:lnSpc>
              <a:spcBef>
                <a:spcPts val="0"/>
              </a:spcBef>
              <a:buNone/>
              <a:defRPr b="0" i="0" sz="1100">
                <a:solidFill>
                  <a:srgbClr val="2D936B"/>
                </a:solidFill>
                <a:latin typeface="Trebuchet MS"/>
                <a:ea typeface="Trebuchet MS"/>
                <a:cs typeface="Trebuchet MS"/>
                <a:sym typeface="Trebuchet MS"/>
              </a:defRPr>
            </a:lvl5pPr>
            <a:lvl6pPr indent="0" lvl="5" marL="114300">
              <a:lnSpc>
                <a:spcPct val="100000"/>
              </a:lnSpc>
              <a:spcBef>
                <a:spcPts val="0"/>
              </a:spcBef>
              <a:buNone/>
              <a:defRPr b="0" i="0" sz="1100">
                <a:solidFill>
                  <a:srgbClr val="2D936B"/>
                </a:solidFill>
                <a:latin typeface="Trebuchet MS"/>
                <a:ea typeface="Trebuchet MS"/>
                <a:cs typeface="Trebuchet MS"/>
                <a:sym typeface="Trebuchet MS"/>
              </a:defRPr>
            </a:lvl6pPr>
            <a:lvl7pPr indent="0" lvl="6" marL="114300">
              <a:lnSpc>
                <a:spcPct val="100000"/>
              </a:lnSpc>
              <a:spcBef>
                <a:spcPts val="0"/>
              </a:spcBef>
              <a:buNone/>
              <a:defRPr b="0" i="0" sz="1100">
                <a:solidFill>
                  <a:srgbClr val="2D936B"/>
                </a:solidFill>
                <a:latin typeface="Trebuchet MS"/>
                <a:ea typeface="Trebuchet MS"/>
                <a:cs typeface="Trebuchet MS"/>
                <a:sym typeface="Trebuchet MS"/>
              </a:defRPr>
            </a:lvl7pPr>
            <a:lvl8pPr indent="0" lvl="7" marL="114300">
              <a:lnSpc>
                <a:spcPct val="100000"/>
              </a:lnSpc>
              <a:spcBef>
                <a:spcPts val="0"/>
              </a:spcBef>
              <a:buNone/>
              <a:defRPr b="0" i="0" sz="1100">
                <a:solidFill>
                  <a:srgbClr val="2D936B"/>
                </a:solidFill>
                <a:latin typeface="Trebuchet MS"/>
                <a:ea typeface="Trebuchet MS"/>
                <a:cs typeface="Trebuchet MS"/>
                <a:sym typeface="Trebuchet MS"/>
              </a:defRPr>
            </a:lvl8pPr>
            <a:lvl9pPr indent="0" lvl="8" marL="114300">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 name="Google Shape;7;p1"/>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8" name="Google Shape;8;p1"/>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9" name="Google Shape;9;p1"/>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0" name="Google Shape;10;p1"/>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1" name="Google Shape;11;p1"/>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2" name="Google Shape;12;p1"/>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3" name="Google Shape;13;p1"/>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4" name="Google Shape;14;p1"/>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5" name="Google Shape;15;p1"/>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6" name="Google Shape;16;p1"/>
          <p:cNvSpPr txBox="1"/>
          <p:nvPr>
            <p:ph type="title"/>
          </p:nvPr>
        </p:nvSpPr>
        <p:spPr>
          <a:xfrm>
            <a:off x="558165" y="385444"/>
            <a:ext cx="9764395" cy="1122362"/>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4800" u="none" cap="none" strike="noStrik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7" name="Google Shape;17;p1"/>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18" name="Google Shape;18;p1"/>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9" name="Google Shape;19;p1"/>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0" name="Google Shape;20;p1"/>
          <p:cNvSpPr txBox="1"/>
          <p:nvPr>
            <p:ph idx="12" type="sldNum"/>
          </p:nvPr>
        </p:nvSpPr>
        <p:spPr>
          <a:xfrm>
            <a:off x="11277218" y="6473337"/>
            <a:ext cx="241300" cy="191770"/>
          </a:xfrm>
          <a:prstGeom prst="rect">
            <a:avLst/>
          </a:prstGeom>
          <a:noFill/>
          <a:ln>
            <a:noFill/>
          </a:ln>
        </p:spPr>
        <p:txBody>
          <a:bodyPr anchorCtr="0" anchor="t" bIns="0" lIns="0" spcFirstLastPara="1" rIns="0" wrap="square" tIns="0">
            <a:spAutoFit/>
          </a:bodyPr>
          <a:lstStyle>
            <a:lvl1pPr indent="0" lvl="0" marL="114300">
              <a:lnSpc>
                <a:spcPct val="100000"/>
              </a:lnSpc>
              <a:spcBef>
                <a:spcPts val="0"/>
              </a:spcBef>
              <a:buNone/>
              <a:defRPr b="0" i="0" sz="1100">
                <a:solidFill>
                  <a:srgbClr val="2D936B"/>
                </a:solidFill>
                <a:latin typeface="Trebuchet MS"/>
                <a:ea typeface="Trebuchet MS"/>
                <a:cs typeface="Trebuchet MS"/>
                <a:sym typeface="Trebuchet MS"/>
              </a:defRPr>
            </a:lvl1pPr>
            <a:lvl2pPr indent="0" lvl="1" marL="114300">
              <a:lnSpc>
                <a:spcPct val="100000"/>
              </a:lnSpc>
              <a:spcBef>
                <a:spcPts val="0"/>
              </a:spcBef>
              <a:buNone/>
              <a:defRPr b="0" i="0" sz="1100">
                <a:solidFill>
                  <a:srgbClr val="2D936B"/>
                </a:solidFill>
                <a:latin typeface="Trebuchet MS"/>
                <a:ea typeface="Trebuchet MS"/>
                <a:cs typeface="Trebuchet MS"/>
                <a:sym typeface="Trebuchet MS"/>
              </a:defRPr>
            </a:lvl2pPr>
            <a:lvl3pPr indent="0" lvl="2" marL="114300">
              <a:lnSpc>
                <a:spcPct val="100000"/>
              </a:lnSpc>
              <a:spcBef>
                <a:spcPts val="0"/>
              </a:spcBef>
              <a:buNone/>
              <a:defRPr b="0" i="0" sz="1100">
                <a:solidFill>
                  <a:srgbClr val="2D936B"/>
                </a:solidFill>
                <a:latin typeface="Trebuchet MS"/>
                <a:ea typeface="Trebuchet MS"/>
                <a:cs typeface="Trebuchet MS"/>
                <a:sym typeface="Trebuchet MS"/>
              </a:defRPr>
            </a:lvl3pPr>
            <a:lvl4pPr indent="0" lvl="3" marL="114300">
              <a:lnSpc>
                <a:spcPct val="100000"/>
              </a:lnSpc>
              <a:spcBef>
                <a:spcPts val="0"/>
              </a:spcBef>
              <a:buNone/>
              <a:defRPr b="0" i="0" sz="1100">
                <a:solidFill>
                  <a:srgbClr val="2D936B"/>
                </a:solidFill>
                <a:latin typeface="Trebuchet MS"/>
                <a:ea typeface="Trebuchet MS"/>
                <a:cs typeface="Trebuchet MS"/>
                <a:sym typeface="Trebuchet MS"/>
              </a:defRPr>
            </a:lvl4pPr>
            <a:lvl5pPr indent="0" lvl="4" marL="114300">
              <a:lnSpc>
                <a:spcPct val="100000"/>
              </a:lnSpc>
              <a:spcBef>
                <a:spcPts val="0"/>
              </a:spcBef>
              <a:buNone/>
              <a:defRPr b="0" i="0" sz="1100">
                <a:solidFill>
                  <a:srgbClr val="2D936B"/>
                </a:solidFill>
                <a:latin typeface="Trebuchet MS"/>
                <a:ea typeface="Trebuchet MS"/>
                <a:cs typeface="Trebuchet MS"/>
                <a:sym typeface="Trebuchet MS"/>
              </a:defRPr>
            </a:lvl5pPr>
            <a:lvl6pPr indent="0" lvl="5" marL="114300">
              <a:lnSpc>
                <a:spcPct val="100000"/>
              </a:lnSpc>
              <a:spcBef>
                <a:spcPts val="0"/>
              </a:spcBef>
              <a:buNone/>
              <a:defRPr b="0" i="0" sz="1100">
                <a:solidFill>
                  <a:srgbClr val="2D936B"/>
                </a:solidFill>
                <a:latin typeface="Trebuchet MS"/>
                <a:ea typeface="Trebuchet MS"/>
                <a:cs typeface="Trebuchet MS"/>
                <a:sym typeface="Trebuchet MS"/>
              </a:defRPr>
            </a:lvl6pPr>
            <a:lvl7pPr indent="0" lvl="6" marL="114300">
              <a:lnSpc>
                <a:spcPct val="100000"/>
              </a:lnSpc>
              <a:spcBef>
                <a:spcPts val="0"/>
              </a:spcBef>
              <a:buNone/>
              <a:defRPr b="0" i="0" sz="1100">
                <a:solidFill>
                  <a:srgbClr val="2D936B"/>
                </a:solidFill>
                <a:latin typeface="Trebuchet MS"/>
                <a:ea typeface="Trebuchet MS"/>
                <a:cs typeface="Trebuchet MS"/>
                <a:sym typeface="Trebuchet MS"/>
              </a:defRPr>
            </a:lvl7pPr>
            <a:lvl8pPr indent="0" lvl="7" marL="114300">
              <a:lnSpc>
                <a:spcPct val="100000"/>
              </a:lnSpc>
              <a:spcBef>
                <a:spcPts val="0"/>
              </a:spcBef>
              <a:buNone/>
              <a:defRPr b="0" i="0" sz="1100">
                <a:solidFill>
                  <a:srgbClr val="2D936B"/>
                </a:solidFill>
                <a:latin typeface="Trebuchet MS"/>
                <a:ea typeface="Trebuchet MS"/>
                <a:cs typeface="Trebuchet MS"/>
                <a:sym typeface="Trebuchet MS"/>
              </a:defRPr>
            </a:lvl8pPr>
            <a:lvl9pPr indent="0" lvl="8" marL="114300">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hyperlink" Target="https://drive.google.com/file/d/1B4hOJAjmS9FpLn9891h0XyWvyG2F6FmB/view?usp=drive_link" TargetMode="External"/><Relationship Id="rId5" Type="http://schemas.openxmlformats.org/officeDocument/2006/relationships/image" Target="../media/image13.png"/><Relationship Id="rId6"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8.png"/><Relationship Id="rId4" Type="http://schemas.openxmlformats.org/officeDocument/2006/relationships/image" Target="../media/image3.png"/><Relationship Id="rId5" Type="http://schemas.openxmlformats.org/officeDocument/2006/relationships/image" Target="../media/image1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1.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jp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 name="Shape 52"/>
        <p:cNvGrpSpPr/>
        <p:nvPr/>
      </p:nvGrpSpPr>
      <p:grpSpPr>
        <a:xfrm>
          <a:off x="0" y="0"/>
          <a:ext cx="0" cy="0"/>
          <a:chOff x="0" y="0"/>
          <a:chExt cx="0" cy="0"/>
        </a:xfrm>
      </p:grpSpPr>
      <p:grpSp>
        <p:nvGrpSpPr>
          <p:cNvPr id="53" name="Google Shape;53;p7"/>
          <p:cNvGrpSpPr/>
          <p:nvPr/>
        </p:nvGrpSpPr>
        <p:grpSpPr>
          <a:xfrm>
            <a:off x="742950" y="1104900"/>
            <a:ext cx="1743075" cy="1333500"/>
            <a:chOff x="742950" y="1104900"/>
            <a:chExt cx="1743075" cy="1333500"/>
          </a:xfrm>
        </p:grpSpPr>
        <p:sp>
          <p:nvSpPr>
            <p:cNvPr id="54" name="Google Shape;54;p7"/>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55" name="Google Shape;55;p7"/>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
        <p:nvSpPr>
          <p:cNvPr id="56" name="Google Shape;56;p7"/>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57" name="Google Shape;57;p7"/>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58" name="Google Shape;58;p7"/>
          <p:cNvSpPr txBox="1"/>
          <p:nvPr/>
        </p:nvSpPr>
        <p:spPr>
          <a:xfrm>
            <a:off x="3962400" y="3276600"/>
            <a:ext cx="6629400" cy="1791516"/>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b="1" lang="en-IN" sz="3200">
                <a:latin typeface="Trebuchet MS"/>
                <a:ea typeface="Trebuchet MS"/>
                <a:cs typeface="Trebuchet MS"/>
                <a:sym typeface="Trebuchet MS"/>
              </a:rPr>
              <a:t>HARSHITAA G A</a:t>
            </a:r>
            <a:endParaRPr/>
          </a:p>
          <a:p>
            <a:pPr indent="0" lvl="0" marL="12700" rtl="0" algn="l">
              <a:lnSpc>
                <a:spcPct val="100000"/>
              </a:lnSpc>
              <a:spcBef>
                <a:spcPts val="130"/>
              </a:spcBef>
              <a:spcAft>
                <a:spcPts val="0"/>
              </a:spcAft>
              <a:buNone/>
            </a:pPr>
            <a:r>
              <a:rPr lang="en-IN" sz="2000">
                <a:latin typeface="Trebuchet MS"/>
                <a:ea typeface="Trebuchet MS"/>
                <a:cs typeface="Trebuchet MS"/>
                <a:sym typeface="Trebuchet MS"/>
              </a:rPr>
              <a:t>PSG Institute of Technology and Applied Research</a:t>
            </a:r>
            <a:endParaRPr/>
          </a:p>
          <a:p>
            <a:pPr indent="0" lvl="0" marL="12700" rtl="0" algn="l">
              <a:lnSpc>
                <a:spcPct val="100000"/>
              </a:lnSpc>
              <a:spcBef>
                <a:spcPts val="130"/>
              </a:spcBef>
              <a:spcAft>
                <a:spcPts val="0"/>
              </a:spcAft>
              <a:buNone/>
            </a:pPr>
            <a:r>
              <a:rPr lang="en-IN" sz="2000">
                <a:latin typeface="Trebuchet MS"/>
                <a:ea typeface="Trebuchet MS"/>
                <a:cs typeface="Trebuchet MS"/>
                <a:sym typeface="Trebuchet MS"/>
              </a:rPr>
              <a:t>B.E. Computer Science and Engineering</a:t>
            </a:r>
            <a:endParaRPr/>
          </a:p>
          <a:p>
            <a:pPr indent="0" lvl="0" marL="12700" rtl="0" algn="l">
              <a:lnSpc>
                <a:spcPct val="100000"/>
              </a:lnSpc>
              <a:spcBef>
                <a:spcPts val="130"/>
              </a:spcBef>
              <a:spcAft>
                <a:spcPts val="0"/>
              </a:spcAft>
              <a:buNone/>
            </a:pPr>
            <a:r>
              <a:rPr lang="en-IN" sz="2000">
                <a:latin typeface="Trebuchet MS"/>
                <a:ea typeface="Trebuchet MS"/>
                <a:cs typeface="Trebuchet MS"/>
                <a:sym typeface="Trebuchet MS"/>
              </a:rPr>
              <a:t>NM id: au715521104016</a:t>
            </a:r>
            <a:endParaRPr/>
          </a:p>
          <a:p>
            <a:pPr indent="0" lvl="0" marL="12700" rtl="0" algn="l">
              <a:lnSpc>
                <a:spcPct val="100000"/>
              </a:lnSpc>
              <a:spcBef>
                <a:spcPts val="130"/>
              </a:spcBef>
              <a:spcAft>
                <a:spcPts val="0"/>
              </a:spcAft>
              <a:buNone/>
            </a:pPr>
            <a:r>
              <a:rPr lang="en-IN" sz="2000">
                <a:latin typeface="Trebuchet MS"/>
                <a:ea typeface="Trebuchet MS"/>
                <a:cs typeface="Trebuchet MS"/>
                <a:sym typeface="Trebuchet MS"/>
              </a:rPr>
              <a:t>Email: harshitaa1103@gmail.com</a:t>
            </a:r>
            <a:endParaRPr sz="2000">
              <a:latin typeface="Trebuchet MS"/>
              <a:ea typeface="Trebuchet MS"/>
              <a:cs typeface="Trebuchet MS"/>
              <a:sym typeface="Trebuchet MS"/>
            </a:endParaRPr>
          </a:p>
        </p:txBody>
      </p:sp>
      <p:sp>
        <p:nvSpPr>
          <p:cNvPr id="59" name="Google Shape;59;p7"/>
          <p:cNvSpPr txBox="1"/>
          <p:nvPr/>
        </p:nvSpPr>
        <p:spPr>
          <a:xfrm>
            <a:off x="3962400" y="2819400"/>
            <a:ext cx="5562600" cy="443711"/>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1" lang="en-IN" sz="2800">
                <a:solidFill>
                  <a:srgbClr val="2D936B"/>
                </a:solidFill>
                <a:latin typeface="Trebuchet MS"/>
                <a:ea typeface="Trebuchet MS"/>
                <a:cs typeface="Trebuchet MS"/>
                <a:sym typeface="Trebuchet MS"/>
              </a:rPr>
              <a:t>PLANT DISEASE CLASSIFICATION</a:t>
            </a:r>
            <a:endParaRPr b="1" sz="2800">
              <a:latin typeface="Trebuchet MS"/>
              <a:ea typeface="Trebuchet MS"/>
              <a:cs typeface="Trebuchet MS"/>
              <a:sym typeface="Trebuchet MS"/>
            </a:endParaRPr>
          </a:p>
        </p:txBody>
      </p:sp>
      <p:pic>
        <p:nvPicPr>
          <p:cNvPr id="60" name="Google Shape;60;p7"/>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61" name="Google Shape;61;p7"/>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rtl="0" algn="l">
              <a:lnSpc>
                <a:spcPct val="100000"/>
              </a:lnSpc>
              <a:spcBef>
                <a:spcPts val="0"/>
              </a:spcBef>
              <a:spcAft>
                <a:spcPts val="0"/>
              </a:spcAft>
              <a:buNone/>
            </a:pPr>
            <a:r>
              <a:rPr lang="en-IN" sz="1100">
                <a:solidFill>
                  <a:srgbClr val="2D83C3"/>
                </a:solidFill>
                <a:latin typeface="Trebuchet MS"/>
                <a:ea typeface="Trebuchet MS"/>
                <a:cs typeface="Trebuchet MS"/>
                <a:sym typeface="Trebuchet MS"/>
              </a:rPr>
              <a:t>3/21/2024  </a:t>
            </a:r>
            <a:r>
              <a:rPr b="1" lang="en-IN"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62" name="Google Shape;62;p7"/>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IN"/>
              <a:t>‹#›</a:t>
            </a:fld>
            <a:endParaRPr/>
          </a:p>
        </p:txBody>
      </p:sp>
      <p:sp>
        <p:nvSpPr>
          <p:cNvPr id="63" name="Google Shape;63;p7"/>
          <p:cNvSpPr txBox="1"/>
          <p:nvPr/>
        </p:nvSpPr>
        <p:spPr>
          <a:xfrm>
            <a:off x="5181600" y="2286000"/>
            <a:ext cx="4343400" cy="887422"/>
          </a:xfrm>
          <a:prstGeom prst="rect">
            <a:avLst/>
          </a:prstGeom>
          <a:noFill/>
          <a:ln>
            <a:noFill/>
          </a:ln>
        </p:spPr>
        <p:txBody>
          <a:bodyPr anchorCtr="0" anchor="t" bIns="0" lIns="0" spcFirstLastPara="1" rIns="0" wrap="square" tIns="12700">
            <a:spAutoFit/>
          </a:bodyPr>
          <a:lstStyle/>
          <a:p>
            <a:pPr indent="0" lvl="0" marL="12700" rtl="0" algn="l">
              <a:spcBef>
                <a:spcPts val="0"/>
              </a:spcBef>
              <a:spcAft>
                <a:spcPts val="0"/>
              </a:spcAft>
              <a:buNone/>
            </a:pPr>
            <a:r>
              <a:rPr b="1" lang="en-IN" sz="2800">
                <a:solidFill>
                  <a:srgbClr val="2D936B"/>
                </a:solidFill>
                <a:latin typeface="Trebuchet MS"/>
                <a:ea typeface="Trebuchet MS"/>
                <a:cs typeface="Trebuchet MS"/>
                <a:sym typeface="Trebuchet MS"/>
              </a:rPr>
              <a:t>FINAL PROJECT</a:t>
            </a:r>
            <a:endParaRPr b="1" sz="2800">
              <a:latin typeface="Trebuchet MS"/>
              <a:ea typeface="Trebuchet MS"/>
              <a:cs typeface="Trebuchet MS"/>
              <a:sym typeface="Trebuchet MS"/>
            </a:endParaRPr>
          </a:p>
          <a:p>
            <a:pPr indent="0" lvl="0" marL="12700" rtl="0" algn="l">
              <a:lnSpc>
                <a:spcPct val="100000"/>
              </a:lnSpc>
              <a:spcBef>
                <a:spcPts val="100"/>
              </a:spcBef>
              <a:spcAft>
                <a:spcPts val="0"/>
              </a:spcAft>
              <a:buNone/>
            </a:pPr>
            <a:r>
              <a:t/>
            </a:r>
            <a:endParaRPr b="1" sz="2800">
              <a:latin typeface="Trebuchet MS"/>
              <a:ea typeface="Trebuchet MS"/>
              <a:cs typeface="Trebuchet MS"/>
              <a:sym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16"/>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rtl="0" algn="l">
              <a:lnSpc>
                <a:spcPct val="115909"/>
              </a:lnSpc>
              <a:spcBef>
                <a:spcPts val="0"/>
              </a:spcBef>
              <a:spcAft>
                <a:spcPts val="0"/>
              </a:spcAft>
              <a:buNone/>
            </a:pPr>
            <a:r>
              <a:rPr lang="en-IN" sz="1100">
                <a:solidFill>
                  <a:srgbClr val="2D83C3"/>
                </a:solidFill>
                <a:latin typeface="Trebuchet MS"/>
                <a:ea typeface="Trebuchet MS"/>
                <a:cs typeface="Trebuchet MS"/>
                <a:sym typeface="Trebuchet MS"/>
              </a:rPr>
              <a:t>3/21/2024  </a:t>
            </a:r>
            <a:r>
              <a:rPr b="1" lang="en-IN"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pic>
        <p:nvPicPr>
          <p:cNvPr id="196" name="Google Shape;196;p16"/>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197" name="Google Shape;197;p16"/>
          <p:cNvSpPr txBox="1"/>
          <p:nvPr>
            <p:ph type="title"/>
          </p:nvPr>
        </p:nvSpPr>
        <p:spPr>
          <a:xfrm>
            <a:off x="558165" y="385444"/>
            <a:ext cx="9764395" cy="1122362"/>
          </a:xfrm>
          <a:prstGeom prst="rect">
            <a:avLst/>
          </a:prstGeom>
          <a:noFill/>
          <a:ln>
            <a:noFill/>
          </a:ln>
        </p:spPr>
        <p:txBody>
          <a:bodyPr anchorCtr="0" anchor="t" bIns="0" lIns="0" spcFirstLastPara="1" rIns="0" wrap="square" tIns="13325">
            <a:spAutoFit/>
          </a:bodyPr>
          <a:lstStyle/>
          <a:p>
            <a:pPr indent="0" lvl="0" marL="209550" rtl="0" algn="l">
              <a:lnSpc>
                <a:spcPct val="100000"/>
              </a:lnSpc>
              <a:spcBef>
                <a:spcPts val="0"/>
              </a:spcBef>
              <a:spcAft>
                <a:spcPts val="0"/>
              </a:spcAft>
              <a:buNone/>
            </a:pPr>
            <a:r>
              <a:rPr lang="en-IN"/>
              <a:t>RESULTS</a:t>
            </a:r>
            <a:endParaRPr/>
          </a:p>
        </p:txBody>
      </p:sp>
      <p:sp>
        <p:nvSpPr>
          <p:cNvPr id="198" name="Google Shape;198;p16"/>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IN"/>
              <a:t>‹#›</a:t>
            </a:fld>
            <a:endParaRPr/>
          </a:p>
        </p:txBody>
      </p:sp>
      <p:sp>
        <p:nvSpPr>
          <p:cNvPr id="199" name="Google Shape;199;p16"/>
          <p:cNvSpPr txBox="1"/>
          <p:nvPr/>
        </p:nvSpPr>
        <p:spPr>
          <a:xfrm>
            <a:off x="683259" y="6111875"/>
            <a:ext cx="1230600" cy="3246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IN" sz="2000" u="sng">
                <a:solidFill>
                  <a:schemeClr val="hlink"/>
                </a:solidFill>
                <a:latin typeface="Trebuchet MS"/>
                <a:ea typeface="Trebuchet MS"/>
                <a:cs typeface="Trebuchet MS"/>
                <a:sym typeface="Trebuchet MS"/>
                <a:hlinkClick r:id="rId4"/>
              </a:rPr>
              <a:t>Demo Link</a:t>
            </a:r>
            <a:endParaRPr sz="2000">
              <a:latin typeface="Trebuchet MS"/>
              <a:ea typeface="Trebuchet MS"/>
              <a:cs typeface="Trebuchet MS"/>
              <a:sym typeface="Trebuchet MS"/>
            </a:endParaRPr>
          </a:p>
        </p:txBody>
      </p:sp>
      <p:pic>
        <p:nvPicPr>
          <p:cNvPr id="200" name="Google Shape;200;p16"/>
          <p:cNvPicPr preferRelativeResize="0"/>
          <p:nvPr/>
        </p:nvPicPr>
        <p:blipFill>
          <a:blip r:embed="rId5">
            <a:alphaModFix/>
          </a:blip>
          <a:stretch>
            <a:fillRect/>
          </a:stretch>
        </p:blipFill>
        <p:spPr>
          <a:xfrm>
            <a:off x="178075" y="1331075"/>
            <a:ext cx="5466451" cy="3240925"/>
          </a:xfrm>
          <a:prstGeom prst="rect">
            <a:avLst/>
          </a:prstGeom>
          <a:noFill/>
          <a:ln>
            <a:noFill/>
          </a:ln>
        </p:spPr>
      </p:pic>
      <p:pic>
        <p:nvPicPr>
          <p:cNvPr id="201" name="Google Shape;201;p16"/>
          <p:cNvPicPr preferRelativeResize="0"/>
          <p:nvPr/>
        </p:nvPicPr>
        <p:blipFill>
          <a:blip r:embed="rId6">
            <a:alphaModFix/>
          </a:blip>
          <a:stretch>
            <a:fillRect/>
          </a:stretch>
        </p:blipFill>
        <p:spPr>
          <a:xfrm>
            <a:off x="5836000" y="2220425"/>
            <a:ext cx="5012976" cy="349862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chemeClr val="lt1"/>
        </a:solidFill>
      </p:bgPr>
    </p:bg>
    <p:spTree>
      <p:nvGrpSpPr>
        <p:cNvPr id="67" name="Shape 67"/>
        <p:cNvGrpSpPr/>
        <p:nvPr/>
      </p:nvGrpSpPr>
      <p:grpSpPr>
        <a:xfrm>
          <a:off x="0" y="0"/>
          <a:ext cx="0" cy="0"/>
          <a:chOff x="0" y="0"/>
          <a:chExt cx="0" cy="0"/>
        </a:xfrm>
      </p:grpSpPr>
      <p:sp>
        <p:nvSpPr>
          <p:cNvPr id="68" name="Google Shape;68;p8"/>
          <p:cNvSpPr/>
          <p:nvPr/>
        </p:nvSpPr>
        <p:spPr>
          <a:xfrm>
            <a:off x="0" y="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highlight>
                <a:schemeClr val="lt1"/>
              </a:highlight>
            </a:endParaRPr>
          </a:p>
        </p:txBody>
      </p:sp>
      <p:grpSp>
        <p:nvGrpSpPr>
          <p:cNvPr id="69" name="Google Shape;69;p8"/>
          <p:cNvGrpSpPr/>
          <p:nvPr/>
        </p:nvGrpSpPr>
        <p:grpSpPr>
          <a:xfrm>
            <a:off x="7448612" y="0"/>
            <a:ext cx="4743796" cy="6858466"/>
            <a:chOff x="7448612" y="0"/>
            <a:chExt cx="4743796" cy="6858466"/>
          </a:xfrm>
        </p:grpSpPr>
        <p:sp>
          <p:nvSpPr>
            <p:cNvPr id="70" name="Google Shape;70;p8"/>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1" name="Google Shape;71;p8"/>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2" name="Google Shape;72;p8"/>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3" name="Google Shape;73;p8"/>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4" name="Google Shape;74;p8"/>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5" name="Google Shape;75;p8"/>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6" name="Google Shape;76;p8"/>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7" name="Google Shape;77;p8"/>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8" name="Google Shape;78;p8"/>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
        <p:nvSpPr>
          <p:cNvPr id="79" name="Google Shape;79;p8"/>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80" name="Google Shape;80;p8"/>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81" name="Google Shape;81;p8"/>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82" name="Google Shape;82;p8"/>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83" name="Google Shape;83;p8"/>
          <p:cNvSpPr txBox="1"/>
          <p:nvPr>
            <p:ph type="title"/>
          </p:nvPr>
        </p:nvSpPr>
        <p:spPr>
          <a:xfrm>
            <a:off x="558165" y="385444"/>
            <a:ext cx="9764395" cy="1142299"/>
          </a:xfrm>
          <a:prstGeom prst="rect">
            <a:avLst/>
          </a:prstGeom>
          <a:noFill/>
          <a:ln>
            <a:noFill/>
          </a:ln>
        </p:spPr>
        <p:txBody>
          <a:bodyPr anchorCtr="0" anchor="t" bIns="0" lIns="0" spcFirstLastPara="1" rIns="0" wrap="square" tIns="460675">
            <a:spAutoFit/>
          </a:bodyPr>
          <a:lstStyle/>
          <a:p>
            <a:pPr indent="0" lvl="0" marL="12700" rtl="0" algn="l">
              <a:lnSpc>
                <a:spcPct val="100000"/>
              </a:lnSpc>
              <a:spcBef>
                <a:spcPts val="0"/>
              </a:spcBef>
              <a:spcAft>
                <a:spcPts val="0"/>
              </a:spcAft>
              <a:buNone/>
            </a:pPr>
            <a:r>
              <a:rPr lang="en-IN" sz="4400"/>
              <a:t>PROJECT TITLE</a:t>
            </a:r>
            <a:endParaRPr sz="4400"/>
          </a:p>
        </p:txBody>
      </p:sp>
      <p:grpSp>
        <p:nvGrpSpPr>
          <p:cNvPr id="84" name="Google Shape;84;p8"/>
          <p:cNvGrpSpPr/>
          <p:nvPr/>
        </p:nvGrpSpPr>
        <p:grpSpPr>
          <a:xfrm>
            <a:off x="466725" y="6410325"/>
            <a:ext cx="3705225" cy="295275"/>
            <a:chOff x="466725" y="6410325"/>
            <a:chExt cx="3705225" cy="295275"/>
          </a:xfrm>
        </p:grpSpPr>
        <p:pic>
          <p:nvPicPr>
            <p:cNvPr id="85" name="Google Shape;85;p8"/>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pic>
          <p:nvPicPr>
            <p:cNvPr id="86" name="Google Shape;86;p8"/>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grpSp>
      <p:sp>
        <p:nvSpPr>
          <p:cNvPr id="87" name="Google Shape;87;p8"/>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rtl="0" algn="l">
              <a:lnSpc>
                <a:spcPct val="100000"/>
              </a:lnSpc>
              <a:spcBef>
                <a:spcPts val="0"/>
              </a:spcBef>
              <a:spcAft>
                <a:spcPts val="0"/>
              </a:spcAft>
              <a:buNone/>
            </a:pPr>
            <a:r>
              <a:rPr lang="en-IN" sz="1100">
                <a:solidFill>
                  <a:srgbClr val="2D83C3"/>
                </a:solidFill>
                <a:latin typeface="Trebuchet MS"/>
                <a:ea typeface="Trebuchet MS"/>
                <a:cs typeface="Trebuchet MS"/>
                <a:sym typeface="Trebuchet MS"/>
              </a:rPr>
              <a:t>3/21/2024  </a:t>
            </a:r>
            <a:r>
              <a:rPr b="1" lang="en-IN"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88" name="Google Shape;88;p8"/>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IN"/>
              <a:t>‹#›</a:t>
            </a:fld>
            <a:endParaRPr/>
          </a:p>
        </p:txBody>
      </p:sp>
      <p:sp>
        <p:nvSpPr>
          <p:cNvPr id="89" name="Google Shape;89;p8"/>
          <p:cNvSpPr txBox="1"/>
          <p:nvPr/>
        </p:nvSpPr>
        <p:spPr>
          <a:xfrm>
            <a:off x="558175" y="2733775"/>
            <a:ext cx="8454300" cy="2470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IN" sz="2200">
                <a:latin typeface="Calibri"/>
                <a:ea typeface="Calibri"/>
                <a:cs typeface="Calibri"/>
                <a:sym typeface="Calibri"/>
              </a:rPr>
              <a:t>Description</a:t>
            </a:r>
            <a:r>
              <a:rPr lang="en-IN" sz="2200">
                <a:latin typeface="Calibri"/>
                <a:ea typeface="Calibri"/>
                <a:cs typeface="Calibri"/>
                <a:sym typeface="Calibri"/>
              </a:rPr>
              <a:t> : The project focuses on leveraging deep learning techniques for plant disease classification, aiming to assist farmers and agricultural experts in early disease detection and management. By harnessing the power of convolutional neural networks (CNNs) and image processing algorithms, this system can accurately identify various diseases affecting crops based on images of plant leaves.</a:t>
            </a:r>
            <a:endParaRPr sz="2200">
              <a:latin typeface="Calibri"/>
              <a:ea typeface="Calibri"/>
              <a:cs typeface="Calibri"/>
              <a:sym typeface="Calibri"/>
            </a:endParaRPr>
          </a:p>
        </p:txBody>
      </p:sp>
      <p:sp>
        <p:nvSpPr>
          <p:cNvPr id="90" name="Google Shape;90;p8"/>
          <p:cNvSpPr txBox="1"/>
          <p:nvPr/>
        </p:nvSpPr>
        <p:spPr>
          <a:xfrm>
            <a:off x="558175" y="1903400"/>
            <a:ext cx="100260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2200">
                <a:latin typeface="Calibri"/>
                <a:ea typeface="Calibri"/>
                <a:cs typeface="Calibri"/>
                <a:sym typeface="Calibri"/>
              </a:rPr>
              <a:t>Title: </a:t>
            </a:r>
            <a:r>
              <a:rPr b="1" lang="en-IN" sz="2200">
                <a:latin typeface="Calibri"/>
                <a:ea typeface="Calibri"/>
                <a:cs typeface="Calibri"/>
                <a:sym typeface="Calibri"/>
              </a:rPr>
              <a:t>Plant Disease Classification System</a:t>
            </a:r>
            <a:endParaRPr b="1" sz="2200">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4" name="Shape 94"/>
        <p:cNvGrpSpPr/>
        <p:nvPr/>
      </p:nvGrpSpPr>
      <p:grpSpPr>
        <a:xfrm>
          <a:off x="0" y="0"/>
          <a:ext cx="0" cy="0"/>
          <a:chOff x="0" y="0"/>
          <a:chExt cx="0" cy="0"/>
        </a:xfrm>
      </p:grpSpPr>
      <p:sp>
        <p:nvSpPr>
          <p:cNvPr id="95" name="Google Shape;95;p9"/>
          <p:cNvSpPr/>
          <p:nvPr/>
        </p:nvSpPr>
        <p:spPr>
          <a:xfrm>
            <a:off x="0" y="15240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nvGrpSpPr>
          <p:cNvPr id="96" name="Google Shape;96;p9"/>
          <p:cNvGrpSpPr/>
          <p:nvPr/>
        </p:nvGrpSpPr>
        <p:grpSpPr>
          <a:xfrm>
            <a:off x="7448612" y="0"/>
            <a:ext cx="4743796" cy="6858466"/>
            <a:chOff x="7448612" y="0"/>
            <a:chExt cx="4743796" cy="6858466"/>
          </a:xfrm>
        </p:grpSpPr>
        <p:sp>
          <p:nvSpPr>
            <p:cNvPr id="97" name="Google Shape;97;p9"/>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98" name="Google Shape;98;p9"/>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99" name="Google Shape;99;p9"/>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00" name="Google Shape;100;p9"/>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01" name="Google Shape;101;p9"/>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02" name="Google Shape;102;p9"/>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03" name="Google Shape;103;p9"/>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04" name="Google Shape;104;p9"/>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05" name="Google Shape;105;p9"/>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
        <p:nvSpPr>
          <p:cNvPr id="106" name="Google Shape;106;p9"/>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07" name="Google Shape;107;p9"/>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rtl="0" algn="l">
              <a:lnSpc>
                <a:spcPct val="115909"/>
              </a:lnSpc>
              <a:spcBef>
                <a:spcPts val="0"/>
              </a:spcBef>
              <a:spcAft>
                <a:spcPts val="0"/>
              </a:spcAft>
              <a:buNone/>
            </a:pPr>
            <a:r>
              <a:rPr lang="en-IN" sz="1100">
                <a:solidFill>
                  <a:srgbClr val="2D83C3"/>
                </a:solidFill>
                <a:latin typeface="Trebuchet MS"/>
                <a:ea typeface="Trebuchet MS"/>
                <a:cs typeface="Trebuchet MS"/>
                <a:sym typeface="Trebuchet MS"/>
              </a:rPr>
              <a:t>3/21/2024  </a:t>
            </a:r>
            <a:r>
              <a:rPr b="1" lang="en-IN"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08" name="Google Shape;108;p9"/>
          <p:cNvSpPr/>
          <p:nvPr/>
        </p:nvSpPr>
        <p:spPr>
          <a:xfrm>
            <a:off x="7362825" y="447675"/>
            <a:ext cx="361950" cy="361950"/>
          </a:xfrm>
          <a:custGeom>
            <a:rect b="b" l="l" r="r" t="t"/>
            <a:pathLst>
              <a:path extrusionOk="0" h="361950" w="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09" name="Google Shape;109;p9"/>
          <p:cNvSpPr/>
          <p:nvPr/>
        </p:nvSpPr>
        <p:spPr>
          <a:xfrm>
            <a:off x="11010900" y="5610225"/>
            <a:ext cx="647700" cy="647700"/>
          </a:xfrm>
          <a:custGeom>
            <a:rect b="b" l="l" r="r" t="t"/>
            <a:pathLst>
              <a:path extrusionOk="0" h="647700" w="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110" name="Google Shape;110;p9"/>
          <p:cNvPicPr preferRelativeResize="0"/>
          <p:nvPr/>
        </p:nvPicPr>
        <p:blipFill rotWithShape="1">
          <a:blip r:embed="rId3">
            <a:alphaModFix/>
          </a:blip>
          <a:srcRect b="0" l="0" r="0" t="0"/>
          <a:stretch/>
        </p:blipFill>
        <p:spPr>
          <a:xfrm>
            <a:off x="10687050" y="6134100"/>
            <a:ext cx="247650" cy="247650"/>
          </a:xfrm>
          <a:prstGeom prst="rect">
            <a:avLst/>
          </a:prstGeom>
          <a:noFill/>
          <a:ln>
            <a:noFill/>
          </a:ln>
        </p:spPr>
      </p:pic>
      <p:grpSp>
        <p:nvGrpSpPr>
          <p:cNvPr id="111" name="Google Shape;111;p9"/>
          <p:cNvGrpSpPr/>
          <p:nvPr/>
        </p:nvGrpSpPr>
        <p:grpSpPr>
          <a:xfrm>
            <a:off x="47625" y="3819523"/>
            <a:ext cx="4124325" cy="3009898"/>
            <a:chOff x="47625" y="3819523"/>
            <a:chExt cx="4124325" cy="3009898"/>
          </a:xfrm>
        </p:grpSpPr>
        <p:pic>
          <p:nvPicPr>
            <p:cNvPr id="112" name="Google Shape;112;p9"/>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pic>
          <p:nvPicPr>
            <p:cNvPr id="113" name="Google Shape;113;p9"/>
            <p:cNvPicPr preferRelativeResize="0"/>
            <p:nvPr/>
          </p:nvPicPr>
          <p:blipFill rotWithShape="1">
            <a:blip r:embed="rId5">
              <a:alphaModFix/>
            </a:blip>
            <a:srcRect b="0" l="0" r="0" t="0"/>
            <a:stretch/>
          </p:blipFill>
          <p:spPr>
            <a:xfrm>
              <a:off x="47625" y="3819523"/>
              <a:ext cx="1733550" cy="3009898"/>
            </a:xfrm>
            <a:prstGeom prst="rect">
              <a:avLst/>
            </a:prstGeom>
            <a:noFill/>
            <a:ln>
              <a:noFill/>
            </a:ln>
          </p:spPr>
        </p:pic>
      </p:grpSp>
      <p:sp>
        <p:nvSpPr>
          <p:cNvPr id="114" name="Google Shape;114;p9"/>
          <p:cNvSpPr txBox="1"/>
          <p:nvPr>
            <p:ph type="title"/>
          </p:nvPr>
        </p:nvSpPr>
        <p:spPr>
          <a:xfrm>
            <a:off x="558165" y="385444"/>
            <a:ext cx="9764395" cy="1122362"/>
          </a:xfrm>
          <a:prstGeom prst="rect">
            <a:avLst/>
          </a:prstGeom>
          <a:noFill/>
          <a:ln>
            <a:noFill/>
          </a:ln>
        </p:spPr>
        <p:txBody>
          <a:bodyPr anchorCtr="0" anchor="t" bIns="0" lIns="0" spcFirstLastPara="1" rIns="0" wrap="square" tIns="73275">
            <a:spAutoFit/>
          </a:bodyPr>
          <a:lstStyle/>
          <a:p>
            <a:pPr indent="0" lvl="0" marL="193675" rtl="0" algn="l">
              <a:lnSpc>
                <a:spcPct val="100000"/>
              </a:lnSpc>
              <a:spcBef>
                <a:spcPts val="0"/>
              </a:spcBef>
              <a:spcAft>
                <a:spcPts val="0"/>
              </a:spcAft>
              <a:buNone/>
            </a:pPr>
            <a:r>
              <a:rPr lang="en-IN"/>
              <a:t>AGENDA</a:t>
            </a:r>
            <a:endParaRPr/>
          </a:p>
        </p:txBody>
      </p:sp>
      <p:sp>
        <p:nvSpPr>
          <p:cNvPr id="115" name="Google Shape;115;p9"/>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IN"/>
              <a:t>‹#›</a:t>
            </a:fld>
            <a:endParaRPr/>
          </a:p>
        </p:txBody>
      </p:sp>
      <p:sp>
        <p:nvSpPr>
          <p:cNvPr id="116" name="Google Shape;116;p9"/>
          <p:cNvSpPr txBox="1"/>
          <p:nvPr/>
        </p:nvSpPr>
        <p:spPr>
          <a:xfrm>
            <a:off x="2111100" y="1802675"/>
            <a:ext cx="11378700" cy="3832800"/>
          </a:xfrm>
          <a:prstGeom prst="rect">
            <a:avLst/>
          </a:prstGeom>
          <a:noFill/>
          <a:ln>
            <a:noFill/>
          </a:ln>
        </p:spPr>
        <p:txBody>
          <a:bodyPr anchorCtr="0" anchor="t" bIns="91425" lIns="91425" spcFirstLastPara="1" rIns="91425" wrap="square" tIns="91425">
            <a:spAutoFit/>
          </a:bodyPr>
          <a:lstStyle/>
          <a:p>
            <a:pPr indent="-419100" lvl="0" marL="457200" rtl="0" algn="l">
              <a:lnSpc>
                <a:spcPct val="115000"/>
              </a:lnSpc>
              <a:spcBef>
                <a:spcPts val="0"/>
              </a:spcBef>
              <a:spcAft>
                <a:spcPts val="0"/>
              </a:spcAft>
              <a:buSzPts val="3000"/>
              <a:buFont typeface="Calibri"/>
              <a:buChar char="●"/>
            </a:pPr>
            <a:r>
              <a:rPr lang="en-IN" sz="3000">
                <a:latin typeface="Calibri"/>
                <a:ea typeface="Calibri"/>
                <a:cs typeface="Calibri"/>
                <a:sym typeface="Calibri"/>
              </a:rPr>
              <a:t>Problem Statement</a:t>
            </a:r>
            <a:endParaRPr sz="3000">
              <a:latin typeface="Calibri"/>
              <a:ea typeface="Calibri"/>
              <a:cs typeface="Calibri"/>
              <a:sym typeface="Calibri"/>
            </a:endParaRPr>
          </a:p>
          <a:p>
            <a:pPr indent="-419100" lvl="0" marL="457200" rtl="0" algn="l">
              <a:lnSpc>
                <a:spcPct val="115000"/>
              </a:lnSpc>
              <a:spcBef>
                <a:spcPts val="0"/>
              </a:spcBef>
              <a:spcAft>
                <a:spcPts val="0"/>
              </a:spcAft>
              <a:buSzPts val="3000"/>
              <a:buFont typeface="Calibri"/>
              <a:buChar char="●"/>
            </a:pPr>
            <a:r>
              <a:rPr lang="en-IN" sz="3000">
                <a:latin typeface="Calibri"/>
                <a:ea typeface="Calibri"/>
                <a:cs typeface="Calibri"/>
                <a:sym typeface="Calibri"/>
              </a:rPr>
              <a:t>Project overview</a:t>
            </a:r>
            <a:endParaRPr sz="3000">
              <a:latin typeface="Calibri"/>
              <a:ea typeface="Calibri"/>
              <a:cs typeface="Calibri"/>
              <a:sym typeface="Calibri"/>
            </a:endParaRPr>
          </a:p>
          <a:p>
            <a:pPr indent="-419100" lvl="0" marL="457200" rtl="0" algn="l">
              <a:lnSpc>
                <a:spcPct val="115000"/>
              </a:lnSpc>
              <a:spcBef>
                <a:spcPts val="0"/>
              </a:spcBef>
              <a:spcAft>
                <a:spcPts val="0"/>
              </a:spcAft>
              <a:buSzPts val="3000"/>
              <a:buFont typeface="Calibri"/>
              <a:buChar char="●"/>
            </a:pPr>
            <a:r>
              <a:rPr lang="en-IN" sz="3000">
                <a:latin typeface="Calibri"/>
                <a:ea typeface="Calibri"/>
                <a:cs typeface="Calibri"/>
                <a:sym typeface="Calibri"/>
              </a:rPr>
              <a:t>End Users</a:t>
            </a:r>
            <a:endParaRPr sz="3000">
              <a:latin typeface="Calibri"/>
              <a:ea typeface="Calibri"/>
              <a:cs typeface="Calibri"/>
              <a:sym typeface="Calibri"/>
            </a:endParaRPr>
          </a:p>
          <a:p>
            <a:pPr indent="-419100" lvl="0" marL="457200" rtl="0" algn="l">
              <a:lnSpc>
                <a:spcPct val="115000"/>
              </a:lnSpc>
              <a:spcBef>
                <a:spcPts val="0"/>
              </a:spcBef>
              <a:spcAft>
                <a:spcPts val="0"/>
              </a:spcAft>
              <a:buSzPts val="3000"/>
              <a:buFont typeface="Calibri"/>
              <a:buChar char="●"/>
            </a:pPr>
            <a:r>
              <a:rPr lang="en-IN" sz="3000">
                <a:latin typeface="Calibri"/>
                <a:ea typeface="Calibri"/>
                <a:cs typeface="Calibri"/>
                <a:sym typeface="Calibri"/>
              </a:rPr>
              <a:t>Proposed solution</a:t>
            </a:r>
            <a:endParaRPr sz="3000">
              <a:latin typeface="Calibri"/>
              <a:ea typeface="Calibri"/>
              <a:cs typeface="Calibri"/>
              <a:sym typeface="Calibri"/>
            </a:endParaRPr>
          </a:p>
          <a:p>
            <a:pPr indent="-419100" lvl="0" marL="457200" rtl="0" algn="l">
              <a:lnSpc>
                <a:spcPct val="115000"/>
              </a:lnSpc>
              <a:spcBef>
                <a:spcPts val="0"/>
              </a:spcBef>
              <a:spcAft>
                <a:spcPts val="0"/>
              </a:spcAft>
              <a:buSzPts val="3000"/>
              <a:buFont typeface="Calibri"/>
              <a:buChar char="●"/>
            </a:pPr>
            <a:r>
              <a:rPr lang="en-IN" sz="3000">
                <a:latin typeface="Calibri"/>
                <a:ea typeface="Calibri"/>
                <a:cs typeface="Calibri"/>
                <a:sym typeface="Calibri"/>
              </a:rPr>
              <a:t>Algorithm &amp; Deployment</a:t>
            </a:r>
            <a:endParaRPr sz="3000">
              <a:latin typeface="Calibri"/>
              <a:ea typeface="Calibri"/>
              <a:cs typeface="Calibri"/>
              <a:sym typeface="Calibri"/>
            </a:endParaRPr>
          </a:p>
          <a:p>
            <a:pPr indent="-419100" lvl="0" marL="457200" rtl="0" algn="l">
              <a:lnSpc>
                <a:spcPct val="115000"/>
              </a:lnSpc>
              <a:spcBef>
                <a:spcPts val="0"/>
              </a:spcBef>
              <a:spcAft>
                <a:spcPts val="0"/>
              </a:spcAft>
              <a:buSzPts val="3000"/>
              <a:buFont typeface="Calibri"/>
              <a:buChar char="●"/>
            </a:pPr>
            <a:r>
              <a:rPr lang="en-IN" sz="3000">
                <a:latin typeface="Calibri"/>
                <a:ea typeface="Calibri"/>
                <a:cs typeface="Calibri"/>
                <a:sym typeface="Calibri"/>
              </a:rPr>
              <a:t>Modelling</a:t>
            </a:r>
            <a:endParaRPr sz="3000">
              <a:latin typeface="Calibri"/>
              <a:ea typeface="Calibri"/>
              <a:cs typeface="Calibri"/>
              <a:sym typeface="Calibri"/>
            </a:endParaRPr>
          </a:p>
          <a:p>
            <a:pPr indent="-419100" lvl="0" marL="457200" rtl="0" algn="l">
              <a:lnSpc>
                <a:spcPct val="115000"/>
              </a:lnSpc>
              <a:spcBef>
                <a:spcPts val="0"/>
              </a:spcBef>
              <a:spcAft>
                <a:spcPts val="0"/>
              </a:spcAft>
              <a:buSzPts val="3000"/>
              <a:buFont typeface="Calibri"/>
              <a:buChar char="●"/>
            </a:pPr>
            <a:r>
              <a:rPr lang="en-IN" sz="3000">
                <a:latin typeface="Calibri"/>
                <a:ea typeface="Calibri"/>
                <a:cs typeface="Calibri"/>
                <a:sym typeface="Calibri"/>
              </a:rPr>
              <a:t>Result</a:t>
            </a:r>
            <a:endParaRPr sz="3000">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grpSp>
        <p:nvGrpSpPr>
          <p:cNvPr id="121" name="Google Shape;121;p10"/>
          <p:cNvGrpSpPr/>
          <p:nvPr/>
        </p:nvGrpSpPr>
        <p:grpSpPr>
          <a:xfrm>
            <a:off x="8444050" y="2794450"/>
            <a:ext cx="2762250" cy="3257550"/>
            <a:chOff x="7991475" y="2933700"/>
            <a:chExt cx="2762250" cy="3257550"/>
          </a:xfrm>
        </p:grpSpPr>
        <p:sp>
          <p:nvSpPr>
            <p:cNvPr id="122" name="Google Shape;122;p10"/>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23" name="Google Shape;123;p10"/>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124" name="Google Shape;124;p10"/>
            <p:cNvPicPr preferRelativeResize="0"/>
            <p:nvPr/>
          </p:nvPicPr>
          <p:blipFill rotWithShape="1">
            <a:blip r:embed="rId3">
              <a:alphaModFix/>
            </a:blip>
            <a:srcRect b="0" l="0" r="0" t="0"/>
            <a:stretch/>
          </p:blipFill>
          <p:spPr>
            <a:xfrm>
              <a:off x="7991475" y="2933700"/>
              <a:ext cx="2762250" cy="3257550"/>
            </a:xfrm>
            <a:prstGeom prst="rect">
              <a:avLst/>
            </a:prstGeom>
            <a:noFill/>
            <a:ln>
              <a:noFill/>
            </a:ln>
          </p:spPr>
        </p:pic>
      </p:grpSp>
      <p:sp>
        <p:nvSpPr>
          <p:cNvPr id="125" name="Google Shape;125;p10"/>
          <p:cNvSpPr txBox="1"/>
          <p:nvPr>
            <p:ph type="title"/>
          </p:nvPr>
        </p:nvSpPr>
        <p:spPr>
          <a:xfrm>
            <a:off x="834072" y="575055"/>
            <a:ext cx="5638800" cy="6783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IN" sz="4250"/>
              <a:t>PROBLEM	STATEMENT</a:t>
            </a:r>
            <a:endParaRPr sz="4250"/>
          </a:p>
        </p:txBody>
      </p:sp>
      <p:pic>
        <p:nvPicPr>
          <p:cNvPr id="126" name="Google Shape;126;p10"/>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27" name="Google Shape;127;p10"/>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rtl="0" algn="l">
              <a:lnSpc>
                <a:spcPct val="100000"/>
              </a:lnSpc>
              <a:spcBef>
                <a:spcPts val="0"/>
              </a:spcBef>
              <a:spcAft>
                <a:spcPts val="0"/>
              </a:spcAft>
              <a:buNone/>
            </a:pPr>
            <a:r>
              <a:rPr lang="en-IN" sz="1100">
                <a:solidFill>
                  <a:srgbClr val="2D83C3"/>
                </a:solidFill>
                <a:latin typeface="Trebuchet MS"/>
                <a:ea typeface="Trebuchet MS"/>
                <a:cs typeface="Trebuchet MS"/>
                <a:sym typeface="Trebuchet MS"/>
              </a:rPr>
              <a:t>3/21/2024  </a:t>
            </a:r>
            <a:r>
              <a:rPr b="1" lang="en-IN"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28" name="Google Shape;128;p10"/>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IN"/>
              <a:t>‹#›</a:t>
            </a:fld>
            <a:endParaRPr/>
          </a:p>
        </p:txBody>
      </p:sp>
      <p:sp>
        <p:nvSpPr>
          <p:cNvPr id="129" name="Google Shape;129;p10"/>
          <p:cNvSpPr txBox="1"/>
          <p:nvPr/>
        </p:nvSpPr>
        <p:spPr>
          <a:xfrm>
            <a:off x="472150" y="1605000"/>
            <a:ext cx="7971900" cy="3638700"/>
          </a:xfrm>
          <a:prstGeom prst="rect">
            <a:avLst/>
          </a:prstGeom>
          <a:noFill/>
          <a:ln>
            <a:noFill/>
          </a:ln>
        </p:spPr>
        <p:txBody>
          <a:bodyPr anchorCtr="0" anchor="t" bIns="91425" lIns="91425" spcFirstLastPara="1" rIns="91425" wrap="square" tIns="91425">
            <a:spAutoFit/>
          </a:bodyPr>
          <a:lstStyle/>
          <a:p>
            <a:pPr indent="-368300" lvl="0" marL="457200" rtl="0" algn="l">
              <a:lnSpc>
                <a:spcPct val="115000"/>
              </a:lnSpc>
              <a:spcBef>
                <a:spcPts val="0"/>
              </a:spcBef>
              <a:spcAft>
                <a:spcPts val="0"/>
              </a:spcAft>
              <a:buSzPts val="2200"/>
              <a:buFont typeface="Calibri"/>
              <a:buChar char="●"/>
            </a:pPr>
            <a:r>
              <a:rPr lang="en-IN" sz="2200">
                <a:latin typeface="Calibri"/>
                <a:ea typeface="Calibri"/>
                <a:cs typeface="Calibri"/>
                <a:sym typeface="Calibri"/>
              </a:rPr>
              <a:t>Plant diseases pose a significant threat to crop health and agricultural productivity, leading to substantial yield losses and economic hardships for farmers worldwide. </a:t>
            </a:r>
            <a:endParaRPr sz="2200">
              <a:latin typeface="Calibri"/>
              <a:ea typeface="Calibri"/>
              <a:cs typeface="Calibri"/>
              <a:sym typeface="Calibri"/>
            </a:endParaRPr>
          </a:p>
          <a:p>
            <a:pPr indent="-368300" lvl="0" marL="457200" rtl="0" algn="l">
              <a:lnSpc>
                <a:spcPct val="115000"/>
              </a:lnSpc>
              <a:spcBef>
                <a:spcPts val="0"/>
              </a:spcBef>
              <a:spcAft>
                <a:spcPts val="0"/>
              </a:spcAft>
              <a:buSzPts val="2200"/>
              <a:buFont typeface="Calibri"/>
              <a:buChar char="●"/>
            </a:pPr>
            <a:r>
              <a:rPr lang="en-IN" sz="2200">
                <a:latin typeface="Calibri"/>
                <a:ea typeface="Calibri"/>
                <a:cs typeface="Calibri"/>
                <a:sym typeface="Calibri"/>
              </a:rPr>
              <a:t>Early detection and effective management of these diseases are crucial for mitigating their impact and ensuring food security. </a:t>
            </a:r>
            <a:endParaRPr sz="2200">
              <a:latin typeface="Calibri"/>
              <a:ea typeface="Calibri"/>
              <a:cs typeface="Calibri"/>
              <a:sym typeface="Calibri"/>
            </a:endParaRPr>
          </a:p>
          <a:p>
            <a:pPr indent="-368300" lvl="0" marL="457200" rtl="0" algn="l">
              <a:lnSpc>
                <a:spcPct val="115000"/>
              </a:lnSpc>
              <a:spcBef>
                <a:spcPts val="0"/>
              </a:spcBef>
              <a:spcAft>
                <a:spcPts val="0"/>
              </a:spcAft>
              <a:buSzPts val="2200"/>
              <a:buFont typeface="Calibri"/>
              <a:buChar char="●"/>
            </a:pPr>
            <a:r>
              <a:rPr lang="en-IN" sz="2200">
                <a:latin typeface="Calibri"/>
                <a:ea typeface="Calibri"/>
                <a:cs typeface="Calibri"/>
                <a:sym typeface="Calibri"/>
              </a:rPr>
              <a:t>The task is to develop a robust and efficient plant disease classification system using deep learning techniques to accurately identify diseases affecting various crops based on images of plant leaves.</a:t>
            </a:r>
            <a:endParaRPr sz="2200">
              <a:latin typeface="Calibri"/>
              <a:ea typeface="Calibri"/>
              <a:cs typeface="Calibri"/>
              <a:sym typeface="Calibri"/>
            </a:endParaRPr>
          </a:p>
        </p:txBody>
      </p:sp>
      <p:sp>
        <p:nvSpPr>
          <p:cNvPr id="130" name="Google Shape;130;p10"/>
          <p:cNvSpPr/>
          <p:nvPr/>
        </p:nvSpPr>
        <p:spPr>
          <a:xfrm>
            <a:off x="6696075" y="13821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grpSp>
        <p:nvGrpSpPr>
          <p:cNvPr id="135" name="Google Shape;135;p11"/>
          <p:cNvGrpSpPr/>
          <p:nvPr/>
        </p:nvGrpSpPr>
        <p:grpSpPr>
          <a:xfrm>
            <a:off x="8658225" y="2647950"/>
            <a:ext cx="3533775" cy="3810000"/>
            <a:chOff x="8658225" y="2647950"/>
            <a:chExt cx="3533775" cy="3810000"/>
          </a:xfrm>
        </p:grpSpPr>
        <p:sp>
          <p:nvSpPr>
            <p:cNvPr id="136" name="Google Shape;136;p11"/>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37" name="Google Shape;137;p11"/>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138" name="Google Shape;138;p11"/>
            <p:cNvPicPr preferRelativeResize="0"/>
            <p:nvPr/>
          </p:nvPicPr>
          <p:blipFill rotWithShape="1">
            <a:blip r:embed="rId3">
              <a:alphaModFix/>
            </a:blip>
            <a:srcRect b="0" l="0" r="0" t="0"/>
            <a:stretch/>
          </p:blipFill>
          <p:spPr>
            <a:xfrm>
              <a:off x="8658225" y="2647950"/>
              <a:ext cx="3533775" cy="3810000"/>
            </a:xfrm>
            <a:prstGeom prst="rect">
              <a:avLst/>
            </a:prstGeom>
            <a:noFill/>
            <a:ln>
              <a:noFill/>
            </a:ln>
          </p:spPr>
        </p:pic>
      </p:grpSp>
      <p:sp>
        <p:nvSpPr>
          <p:cNvPr id="139" name="Google Shape;139;p11"/>
          <p:cNvSpPr txBox="1"/>
          <p:nvPr>
            <p:ph type="title"/>
          </p:nvPr>
        </p:nvSpPr>
        <p:spPr>
          <a:xfrm>
            <a:off x="739775" y="829627"/>
            <a:ext cx="5264785" cy="6781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IN" sz="4250"/>
              <a:t>PROJECT	OVERVIEW</a:t>
            </a:r>
            <a:endParaRPr sz="4250"/>
          </a:p>
        </p:txBody>
      </p:sp>
      <p:pic>
        <p:nvPicPr>
          <p:cNvPr id="140" name="Google Shape;140;p11"/>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41" name="Google Shape;141;p11"/>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rtl="0" algn="l">
              <a:lnSpc>
                <a:spcPct val="100000"/>
              </a:lnSpc>
              <a:spcBef>
                <a:spcPts val="0"/>
              </a:spcBef>
              <a:spcAft>
                <a:spcPts val="0"/>
              </a:spcAft>
              <a:buNone/>
            </a:pPr>
            <a:r>
              <a:rPr lang="en-IN" sz="1100">
                <a:solidFill>
                  <a:srgbClr val="2D83C3"/>
                </a:solidFill>
                <a:latin typeface="Trebuchet MS"/>
                <a:ea typeface="Trebuchet MS"/>
                <a:cs typeface="Trebuchet MS"/>
                <a:sym typeface="Trebuchet MS"/>
              </a:rPr>
              <a:t>3/21/2024  </a:t>
            </a:r>
            <a:r>
              <a:rPr b="1" lang="en-IN"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42" name="Google Shape;142;p11"/>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IN"/>
              <a:t>‹#›</a:t>
            </a:fld>
            <a:endParaRPr/>
          </a:p>
        </p:txBody>
      </p:sp>
      <p:sp>
        <p:nvSpPr>
          <p:cNvPr id="143" name="Google Shape;143;p11"/>
          <p:cNvSpPr txBox="1"/>
          <p:nvPr/>
        </p:nvSpPr>
        <p:spPr>
          <a:xfrm>
            <a:off x="474925" y="2255250"/>
            <a:ext cx="7937100" cy="4028100"/>
          </a:xfrm>
          <a:prstGeom prst="rect">
            <a:avLst/>
          </a:prstGeom>
          <a:noFill/>
          <a:ln>
            <a:noFill/>
          </a:ln>
        </p:spPr>
        <p:txBody>
          <a:bodyPr anchorCtr="0" anchor="t" bIns="91425" lIns="91425" spcFirstLastPara="1" rIns="91425" wrap="square" tIns="91425">
            <a:spAutoFit/>
          </a:bodyPr>
          <a:lstStyle/>
          <a:p>
            <a:pPr indent="-368300" lvl="0" marL="457200" rtl="0" algn="l">
              <a:lnSpc>
                <a:spcPct val="115000"/>
              </a:lnSpc>
              <a:spcBef>
                <a:spcPts val="0"/>
              </a:spcBef>
              <a:spcAft>
                <a:spcPts val="0"/>
              </a:spcAft>
              <a:buSzPts val="2200"/>
              <a:buFont typeface="Calibri"/>
              <a:buChar char="●"/>
            </a:pPr>
            <a:r>
              <a:rPr lang="en-IN" sz="2200">
                <a:latin typeface="Calibri"/>
                <a:ea typeface="Calibri"/>
                <a:cs typeface="Calibri"/>
                <a:sym typeface="Calibri"/>
              </a:rPr>
              <a:t>The plant disease classification project aims to develop a robust and efficient deep learning-based system for accurately identifying diseases affecting various crops based on images of plant leaves.</a:t>
            </a:r>
            <a:endParaRPr sz="2200">
              <a:latin typeface="Calibri"/>
              <a:ea typeface="Calibri"/>
              <a:cs typeface="Calibri"/>
              <a:sym typeface="Calibri"/>
            </a:endParaRPr>
          </a:p>
          <a:p>
            <a:pPr indent="-368300" lvl="0" marL="457200" rtl="0" algn="l">
              <a:lnSpc>
                <a:spcPct val="115000"/>
              </a:lnSpc>
              <a:spcBef>
                <a:spcPts val="0"/>
              </a:spcBef>
              <a:spcAft>
                <a:spcPts val="0"/>
              </a:spcAft>
              <a:buSzPts val="2200"/>
              <a:buFont typeface="Calibri"/>
              <a:buChar char="●"/>
            </a:pPr>
            <a:r>
              <a:rPr lang="en-IN" sz="2200">
                <a:solidFill>
                  <a:schemeClr val="dk1"/>
                </a:solidFill>
                <a:latin typeface="Calibri"/>
                <a:ea typeface="Calibri"/>
                <a:cs typeface="Calibri"/>
                <a:sym typeface="Calibri"/>
              </a:rPr>
              <a:t>I</a:t>
            </a:r>
            <a:r>
              <a:rPr lang="en-IN" sz="2200">
                <a:solidFill>
                  <a:schemeClr val="dk1"/>
                </a:solidFill>
                <a:latin typeface="Calibri"/>
                <a:ea typeface="Calibri"/>
                <a:cs typeface="Calibri"/>
                <a:sym typeface="Calibri"/>
              </a:rPr>
              <a:t>ncluding a curated dataset and a state-of-the-art ResNet-34 convolutional neural network (CNN) model with pretrained weights, ensuring highly accurate disease detection.</a:t>
            </a:r>
            <a:endParaRPr sz="2200">
              <a:latin typeface="Calibri"/>
              <a:ea typeface="Calibri"/>
              <a:cs typeface="Calibri"/>
              <a:sym typeface="Calibri"/>
            </a:endParaRPr>
          </a:p>
          <a:p>
            <a:pPr indent="-368300" lvl="0" marL="457200" rtl="0" algn="l">
              <a:lnSpc>
                <a:spcPct val="115000"/>
              </a:lnSpc>
              <a:spcBef>
                <a:spcPts val="0"/>
              </a:spcBef>
              <a:spcAft>
                <a:spcPts val="0"/>
              </a:spcAft>
              <a:buSzPts val="2200"/>
              <a:buFont typeface="Calibri"/>
              <a:buChar char="●"/>
            </a:pPr>
            <a:r>
              <a:rPr lang="en-IN" sz="2200">
                <a:latin typeface="Calibri"/>
                <a:ea typeface="Calibri"/>
                <a:cs typeface="Calibri"/>
                <a:sym typeface="Calibri"/>
              </a:rPr>
              <a:t> The project encompasses several key components, including dataset collection, model development, training, evaluation, deployment, and impact assessment.</a:t>
            </a:r>
            <a:endParaRPr sz="2200">
              <a:latin typeface="Calibri"/>
              <a:ea typeface="Calibri"/>
              <a:cs typeface="Calibri"/>
              <a:sym typeface="Calibri"/>
            </a:endParaRPr>
          </a:p>
        </p:txBody>
      </p:sp>
      <p:sp>
        <p:nvSpPr>
          <p:cNvPr id="144" name="Google Shape;144;p11"/>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2"/>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50" name="Google Shape;150;p12"/>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51" name="Google Shape;151;p12"/>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52" name="Google Shape;152;p12"/>
          <p:cNvSpPr txBox="1"/>
          <p:nvPr>
            <p:ph type="title"/>
          </p:nvPr>
        </p:nvSpPr>
        <p:spPr>
          <a:xfrm>
            <a:off x="558165" y="385444"/>
            <a:ext cx="9764395" cy="1122362"/>
          </a:xfrm>
          <a:prstGeom prst="rect">
            <a:avLst/>
          </a:prstGeom>
          <a:noFill/>
          <a:ln>
            <a:noFill/>
          </a:ln>
        </p:spPr>
        <p:txBody>
          <a:bodyPr anchorCtr="0" anchor="t" bIns="0" lIns="0" spcFirstLastPara="1" rIns="0" wrap="square" tIns="522850">
            <a:spAutoFit/>
          </a:bodyPr>
          <a:lstStyle/>
          <a:p>
            <a:pPr indent="0" lvl="0" marL="153670" rtl="0" algn="l">
              <a:lnSpc>
                <a:spcPct val="100000"/>
              </a:lnSpc>
              <a:spcBef>
                <a:spcPts val="0"/>
              </a:spcBef>
              <a:spcAft>
                <a:spcPts val="0"/>
              </a:spcAft>
              <a:buNone/>
            </a:pPr>
            <a:r>
              <a:rPr lang="en-IN" sz="3200"/>
              <a:t>WHO ARE THE END USERS?</a:t>
            </a:r>
            <a:endParaRPr sz="3200"/>
          </a:p>
        </p:txBody>
      </p:sp>
      <p:pic>
        <p:nvPicPr>
          <p:cNvPr id="153" name="Google Shape;153;p12"/>
          <p:cNvPicPr preferRelativeResize="0"/>
          <p:nvPr/>
        </p:nvPicPr>
        <p:blipFill rotWithShape="1">
          <a:blip r:embed="rId3">
            <a:alphaModFix/>
          </a:blip>
          <a:srcRect b="0" l="0" r="0" t="0"/>
          <a:stretch/>
        </p:blipFill>
        <p:spPr>
          <a:xfrm>
            <a:off x="723900" y="6172200"/>
            <a:ext cx="2181225" cy="485775"/>
          </a:xfrm>
          <a:prstGeom prst="rect">
            <a:avLst/>
          </a:prstGeom>
          <a:noFill/>
          <a:ln>
            <a:noFill/>
          </a:ln>
        </p:spPr>
      </p:pic>
      <p:sp>
        <p:nvSpPr>
          <p:cNvPr id="154" name="Google Shape;154;p12"/>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rtl="0" algn="l">
              <a:lnSpc>
                <a:spcPct val="100000"/>
              </a:lnSpc>
              <a:spcBef>
                <a:spcPts val="0"/>
              </a:spcBef>
              <a:spcAft>
                <a:spcPts val="0"/>
              </a:spcAft>
              <a:buNone/>
            </a:pPr>
            <a:r>
              <a:rPr lang="en-IN" sz="1100">
                <a:solidFill>
                  <a:srgbClr val="2D83C3"/>
                </a:solidFill>
                <a:latin typeface="Trebuchet MS"/>
                <a:ea typeface="Trebuchet MS"/>
                <a:cs typeface="Trebuchet MS"/>
                <a:sym typeface="Trebuchet MS"/>
              </a:rPr>
              <a:t>3/21/2024  </a:t>
            </a:r>
            <a:r>
              <a:rPr b="1" lang="en-IN"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55" name="Google Shape;155;p12"/>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IN"/>
              <a:t>‹#›</a:t>
            </a:fld>
            <a:endParaRPr/>
          </a:p>
        </p:txBody>
      </p:sp>
      <p:sp>
        <p:nvSpPr>
          <p:cNvPr id="156" name="Google Shape;156;p12"/>
          <p:cNvSpPr txBox="1"/>
          <p:nvPr/>
        </p:nvSpPr>
        <p:spPr>
          <a:xfrm>
            <a:off x="0" y="1389838"/>
            <a:ext cx="10003500" cy="5196300"/>
          </a:xfrm>
          <a:prstGeom prst="rect">
            <a:avLst/>
          </a:prstGeom>
          <a:noFill/>
          <a:ln>
            <a:noFill/>
          </a:ln>
        </p:spPr>
        <p:txBody>
          <a:bodyPr anchorCtr="0" anchor="t" bIns="91425" lIns="91425" spcFirstLastPara="1" rIns="91425" wrap="square" tIns="91425">
            <a:spAutoFit/>
          </a:bodyPr>
          <a:lstStyle/>
          <a:p>
            <a:pPr indent="-368300" lvl="0" marL="457200" rtl="0" algn="l">
              <a:lnSpc>
                <a:spcPct val="115000"/>
              </a:lnSpc>
              <a:spcBef>
                <a:spcPts val="0"/>
              </a:spcBef>
              <a:spcAft>
                <a:spcPts val="0"/>
              </a:spcAft>
              <a:buSzPts val="2200"/>
              <a:buFont typeface="Calibri"/>
              <a:buChar char="●"/>
            </a:pPr>
            <a:r>
              <a:rPr lang="en-IN" sz="2200">
                <a:latin typeface="Calibri"/>
                <a:ea typeface="Calibri"/>
                <a:cs typeface="Calibri"/>
                <a:sym typeface="Calibri"/>
              </a:rPr>
              <a:t>Farmers: Primary users who benefit from accurate and timely disease identification for crop protection and increased yield.</a:t>
            </a:r>
            <a:endParaRPr sz="2200">
              <a:latin typeface="Calibri"/>
              <a:ea typeface="Calibri"/>
              <a:cs typeface="Calibri"/>
              <a:sym typeface="Calibri"/>
            </a:endParaRPr>
          </a:p>
          <a:p>
            <a:pPr indent="-368300" lvl="0" marL="457200" rtl="0" algn="l">
              <a:lnSpc>
                <a:spcPct val="115000"/>
              </a:lnSpc>
              <a:spcBef>
                <a:spcPts val="0"/>
              </a:spcBef>
              <a:spcAft>
                <a:spcPts val="0"/>
              </a:spcAft>
              <a:buSzPts val="2200"/>
              <a:buFont typeface="Calibri"/>
              <a:buChar char="●"/>
            </a:pPr>
            <a:r>
              <a:rPr lang="en-IN" sz="2200">
                <a:latin typeface="Calibri"/>
                <a:ea typeface="Calibri"/>
                <a:cs typeface="Calibri"/>
                <a:sym typeface="Calibri"/>
              </a:rPr>
              <a:t>Agricultural Extension Officers: Utilize the system for on-field assessments and providing technical advice to farmers.</a:t>
            </a:r>
            <a:endParaRPr sz="2200">
              <a:latin typeface="Calibri"/>
              <a:ea typeface="Calibri"/>
              <a:cs typeface="Calibri"/>
              <a:sym typeface="Calibri"/>
            </a:endParaRPr>
          </a:p>
          <a:p>
            <a:pPr indent="-368300" lvl="0" marL="457200" rtl="0" algn="l">
              <a:lnSpc>
                <a:spcPct val="115000"/>
              </a:lnSpc>
              <a:spcBef>
                <a:spcPts val="0"/>
              </a:spcBef>
              <a:spcAft>
                <a:spcPts val="0"/>
              </a:spcAft>
              <a:buSzPts val="2200"/>
              <a:buFont typeface="Calibri"/>
              <a:buChar char="●"/>
            </a:pPr>
            <a:r>
              <a:rPr lang="en-IN" sz="2200">
                <a:latin typeface="Calibri"/>
                <a:ea typeface="Calibri"/>
                <a:cs typeface="Calibri"/>
                <a:sym typeface="Calibri"/>
              </a:rPr>
              <a:t>Researchers and Scientists: Employ the system for studying disease patterns, developing new management techniques, and enhancing detection algorithms.</a:t>
            </a:r>
            <a:endParaRPr sz="2200">
              <a:latin typeface="Calibri"/>
              <a:ea typeface="Calibri"/>
              <a:cs typeface="Calibri"/>
              <a:sym typeface="Calibri"/>
            </a:endParaRPr>
          </a:p>
          <a:p>
            <a:pPr indent="-368300" lvl="0" marL="457200" rtl="0" algn="l">
              <a:lnSpc>
                <a:spcPct val="115000"/>
              </a:lnSpc>
              <a:spcBef>
                <a:spcPts val="0"/>
              </a:spcBef>
              <a:spcAft>
                <a:spcPts val="0"/>
              </a:spcAft>
              <a:buSzPts val="2200"/>
              <a:buFont typeface="Calibri"/>
              <a:buChar char="●"/>
            </a:pPr>
            <a:r>
              <a:rPr lang="en-IN" sz="2200">
                <a:latin typeface="Calibri"/>
                <a:ea typeface="Calibri"/>
                <a:cs typeface="Calibri"/>
                <a:sym typeface="Calibri"/>
              </a:rPr>
              <a:t>Agri-Tech Companies: Integrate the system into agricultural technology solutions to enhance monitoring and advisory services.</a:t>
            </a:r>
            <a:endParaRPr sz="2200">
              <a:latin typeface="Calibri"/>
              <a:ea typeface="Calibri"/>
              <a:cs typeface="Calibri"/>
              <a:sym typeface="Calibri"/>
            </a:endParaRPr>
          </a:p>
          <a:p>
            <a:pPr indent="-368300" lvl="0" marL="457200" rtl="0" algn="l">
              <a:lnSpc>
                <a:spcPct val="115000"/>
              </a:lnSpc>
              <a:spcBef>
                <a:spcPts val="0"/>
              </a:spcBef>
              <a:spcAft>
                <a:spcPts val="0"/>
              </a:spcAft>
              <a:buSzPts val="2200"/>
              <a:buFont typeface="Calibri"/>
              <a:buChar char="●"/>
            </a:pPr>
            <a:r>
              <a:rPr lang="en-IN" sz="2200">
                <a:latin typeface="Calibri"/>
                <a:ea typeface="Calibri"/>
                <a:cs typeface="Calibri"/>
                <a:sym typeface="Calibri"/>
              </a:rPr>
              <a:t>Government Agencies and Policy Makers: Use the system for monitoring disease outbreaks, assessing impact, and formulating targeted interventions for food security.</a:t>
            </a:r>
            <a:endParaRPr sz="2200">
              <a:latin typeface="Calibri"/>
              <a:ea typeface="Calibri"/>
              <a:cs typeface="Calibri"/>
              <a:sym typeface="Calibri"/>
            </a:endParaRPr>
          </a:p>
          <a:p>
            <a:pPr indent="-368300" lvl="0" marL="457200" rtl="0" algn="l">
              <a:lnSpc>
                <a:spcPct val="115000"/>
              </a:lnSpc>
              <a:spcBef>
                <a:spcPts val="0"/>
              </a:spcBef>
              <a:spcAft>
                <a:spcPts val="0"/>
              </a:spcAft>
              <a:buSzPts val="2200"/>
              <a:buFont typeface="Calibri"/>
              <a:buChar char="●"/>
            </a:pPr>
            <a:r>
              <a:rPr lang="en-IN" sz="2200">
                <a:latin typeface="Calibri"/>
                <a:ea typeface="Calibri"/>
                <a:cs typeface="Calibri"/>
                <a:sym typeface="Calibri"/>
              </a:rPr>
              <a:t>Educational Institutions: Incorporate the system into curriculum and research activities for practical learning in agriculture and machine learning applications.</a:t>
            </a:r>
            <a:endParaRPr sz="220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pic>
        <p:nvPicPr>
          <p:cNvPr id="161" name="Google Shape;161;p13"/>
          <p:cNvPicPr preferRelativeResize="0"/>
          <p:nvPr/>
        </p:nvPicPr>
        <p:blipFill rotWithShape="1">
          <a:blip r:embed="rId3">
            <a:alphaModFix/>
          </a:blip>
          <a:srcRect b="0" l="0" r="0" t="0"/>
          <a:stretch/>
        </p:blipFill>
        <p:spPr>
          <a:xfrm>
            <a:off x="0" y="1476375"/>
            <a:ext cx="2695574" cy="3248025"/>
          </a:xfrm>
          <a:prstGeom prst="rect">
            <a:avLst/>
          </a:prstGeom>
          <a:noFill/>
          <a:ln>
            <a:noFill/>
          </a:ln>
        </p:spPr>
      </p:pic>
      <p:sp>
        <p:nvSpPr>
          <p:cNvPr id="162" name="Google Shape;162;p13"/>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63" name="Google Shape;163;p13"/>
          <p:cNvSpPr/>
          <p:nvPr/>
        </p:nvSpPr>
        <p:spPr>
          <a:xfrm>
            <a:off x="6678675" y="12751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64" name="Google Shape;164;p13"/>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65" name="Google Shape;165;p13"/>
          <p:cNvSpPr txBox="1"/>
          <p:nvPr>
            <p:ph type="title"/>
          </p:nvPr>
        </p:nvSpPr>
        <p:spPr>
          <a:xfrm>
            <a:off x="676275" y="-1"/>
            <a:ext cx="9764400" cy="1599000"/>
          </a:xfrm>
          <a:prstGeom prst="rect">
            <a:avLst/>
          </a:prstGeom>
          <a:noFill/>
          <a:ln>
            <a:noFill/>
          </a:ln>
        </p:spPr>
        <p:txBody>
          <a:bodyPr anchorCtr="0" anchor="t" bIns="0" lIns="0" spcFirstLastPara="1" rIns="0" wrap="square" tIns="485775">
            <a:spAutoFit/>
          </a:bodyPr>
          <a:lstStyle/>
          <a:p>
            <a:pPr indent="0" lvl="0" marL="0" rtl="0" algn="l">
              <a:lnSpc>
                <a:spcPct val="100000"/>
              </a:lnSpc>
              <a:spcBef>
                <a:spcPts val="0"/>
              </a:spcBef>
              <a:spcAft>
                <a:spcPts val="0"/>
              </a:spcAft>
              <a:buNone/>
            </a:pPr>
            <a:r>
              <a:rPr lang="en-IN" sz="3600"/>
              <a:t>YOUR SOLUTION AND ITS VALUE PROPOSITION</a:t>
            </a:r>
            <a:endParaRPr sz="3600"/>
          </a:p>
        </p:txBody>
      </p:sp>
      <p:pic>
        <p:nvPicPr>
          <p:cNvPr id="166" name="Google Shape;166;p13"/>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67" name="Google Shape;167;p13"/>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rtl="0" algn="l">
              <a:lnSpc>
                <a:spcPct val="100000"/>
              </a:lnSpc>
              <a:spcBef>
                <a:spcPts val="0"/>
              </a:spcBef>
              <a:spcAft>
                <a:spcPts val="0"/>
              </a:spcAft>
              <a:buNone/>
            </a:pPr>
            <a:r>
              <a:rPr lang="en-IN" sz="1100">
                <a:solidFill>
                  <a:srgbClr val="2D83C3"/>
                </a:solidFill>
                <a:latin typeface="Trebuchet MS"/>
                <a:ea typeface="Trebuchet MS"/>
                <a:cs typeface="Trebuchet MS"/>
                <a:sym typeface="Trebuchet MS"/>
              </a:rPr>
              <a:t>3/21/2024  </a:t>
            </a:r>
            <a:r>
              <a:rPr b="1" lang="en-IN"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68" name="Google Shape;168;p13"/>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IN"/>
              <a:t>‹#›</a:t>
            </a:fld>
            <a:endParaRPr/>
          </a:p>
        </p:txBody>
      </p:sp>
      <p:sp>
        <p:nvSpPr>
          <p:cNvPr id="169" name="Google Shape;169;p13"/>
          <p:cNvSpPr txBox="1"/>
          <p:nvPr/>
        </p:nvSpPr>
        <p:spPr>
          <a:xfrm>
            <a:off x="2648625" y="1476363"/>
            <a:ext cx="8628600" cy="5196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IN" sz="2200">
                <a:latin typeface="Calibri"/>
                <a:ea typeface="Calibri"/>
                <a:cs typeface="Calibri"/>
                <a:sym typeface="Calibri"/>
              </a:rPr>
              <a:t>A deep learning-based plant disease classification system that accurately identifies diseases in crops using image processing techniques and machine learning algorithms.</a:t>
            </a:r>
            <a:endParaRPr sz="2200">
              <a:latin typeface="Calibri"/>
              <a:ea typeface="Calibri"/>
              <a:cs typeface="Calibri"/>
              <a:sym typeface="Calibri"/>
            </a:endParaRPr>
          </a:p>
          <a:p>
            <a:pPr indent="-368300" lvl="0" marL="457200" rtl="0" algn="l">
              <a:lnSpc>
                <a:spcPct val="115000"/>
              </a:lnSpc>
              <a:spcBef>
                <a:spcPts val="0"/>
              </a:spcBef>
              <a:spcAft>
                <a:spcPts val="0"/>
              </a:spcAft>
              <a:buSzPts val="2200"/>
              <a:buFont typeface="Calibri"/>
              <a:buChar char="●"/>
            </a:pPr>
            <a:r>
              <a:rPr lang="en-IN" sz="2200">
                <a:latin typeface="Calibri"/>
                <a:ea typeface="Calibri"/>
                <a:cs typeface="Calibri"/>
                <a:sym typeface="Calibri"/>
              </a:rPr>
              <a:t>Accuracy: Enables precise disease identification for timely intervention.</a:t>
            </a:r>
            <a:endParaRPr sz="2200">
              <a:latin typeface="Calibri"/>
              <a:ea typeface="Calibri"/>
              <a:cs typeface="Calibri"/>
              <a:sym typeface="Calibri"/>
            </a:endParaRPr>
          </a:p>
          <a:p>
            <a:pPr indent="-368300" lvl="0" marL="457200" rtl="0" algn="l">
              <a:lnSpc>
                <a:spcPct val="115000"/>
              </a:lnSpc>
              <a:spcBef>
                <a:spcPts val="0"/>
              </a:spcBef>
              <a:spcAft>
                <a:spcPts val="0"/>
              </a:spcAft>
              <a:buSzPts val="2200"/>
              <a:buFont typeface="Calibri"/>
              <a:buChar char="●"/>
            </a:pPr>
            <a:r>
              <a:rPr lang="en-IN" sz="2200">
                <a:latin typeface="Calibri"/>
                <a:ea typeface="Calibri"/>
                <a:cs typeface="Calibri"/>
                <a:sym typeface="Calibri"/>
              </a:rPr>
              <a:t>Precision: Ensures precise identification of diseases in crops, providing farmers and agricultural professionals with accurate diagnostic results.</a:t>
            </a:r>
            <a:endParaRPr sz="2200">
              <a:latin typeface="Calibri"/>
              <a:ea typeface="Calibri"/>
              <a:cs typeface="Calibri"/>
              <a:sym typeface="Calibri"/>
            </a:endParaRPr>
          </a:p>
          <a:p>
            <a:pPr indent="-368300" lvl="0" marL="457200" rtl="0" algn="l">
              <a:lnSpc>
                <a:spcPct val="115000"/>
              </a:lnSpc>
              <a:spcBef>
                <a:spcPts val="0"/>
              </a:spcBef>
              <a:spcAft>
                <a:spcPts val="0"/>
              </a:spcAft>
              <a:buSzPts val="2200"/>
              <a:buFont typeface="Calibri"/>
              <a:buChar char="●"/>
            </a:pPr>
            <a:r>
              <a:rPr lang="en-IN" sz="2200">
                <a:latin typeface="Calibri"/>
                <a:ea typeface="Calibri"/>
                <a:cs typeface="Calibri"/>
                <a:sym typeface="Calibri"/>
              </a:rPr>
              <a:t>Efficiency: Automates detection, saving time over manual methods.</a:t>
            </a:r>
            <a:endParaRPr sz="2200">
              <a:latin typeface="Calibri"/>
              <a:ea typeface="Calibri"/>
              <a:cs typeface="Calibri"/>
              <a:sym typeface="Calibri"/>
            </a:endParaRPr>
          </a:p>
          <a:p>
            <a:pPr indent="-368300" lvl="0" marL="457200" rtl="0" algn="l">
              <a:lnSpc>
                <a:spcPct val="115000"/>
              </a:lnSpc>
              <a:spcBef>
                <a:spcPts val="0"/>
              </a:spcBef>
              <a:spcAft>
                <a:spcPts val="0"/>
              </a:spcAft>
              <a:buSzPts val="2200"/>
              <a:buFont typeface="Calibri"/>
              <a:buChar char="●"/>
            </a:pPr>
            <a:r>
              <a:rPr lang="en-IN" sz="2200">
                <a:latin typeface="Calibri"/>
                <a:ea typeface="Calibri"/>
                <a:cs typeface="Calibri"/>
                <a:sym typeface="Calibri"/>
              </a:rPr>
              <a:t>Scalability: Handles large datasets and diverse crops effectively.</a:t>
            </a:r>
            <a:endParaRPr sz="2200">
              <a:latin typeface="Calibri"/>
              <a:ea typeface="Calibri"/>
              <a:cs typeface="Calibri"/>
              <a:sym typeface="Calibri"/>
            </a:endParaRPr>
          </a:p>
          <a:p>
            <a:pPr indent="-368300" lvl="0" marL="457200" rtl="0" algn="l">
              <a:lnSpc>
                <a:spcPct val="115000"/>
              </a:lnSpc>
              <a:spcBef>
                <a:spcPts val="0"/>
              </a:spcBef>
              <a:spcAft>
                <a:spcPts val="0"/>
              </a:spcAft>
              <a:buSzPts val="2200"/>
              <a:buFont typeface="Calibri"/>
              <a:buChar char="●"/>
            </a:pPr>
            <a:r>
              <a:rPr lang="en-IN" sz="2200">
                <a:latin typeface="Calibri"/>
                <a:ea typeface="Calibri"/>
                <a:cs typeface="Calibri"/>
                <a:sym typeface="Calibri"/>
              </a:rPr>
              <a:t>Innovation: Leverages technology for sustainable agriculture solutions.</a:t>
            </a:r>
            <a:endParaRPr sz="2200">
              <a:latin typeface="Calibri"/>
              <a:ea typeface="Calibri"/>
              <a:cs typeface="Calibri"/>
              <a:sym typeface="Calibri"/>
            </a:endParaRPr>
          </a:p>
          <a:p>
            <a:pPr indent="-368300" lvl="0" marL="457200" rtl="0" algn="l">
              <a:lnSpc>
                <a:spcPct val="115000"/>
              </a:lnSpc>
              <a:spcBef>
                <a:spcPts val="0"/>
              </a:spcBef>
              <a:spcAft>
                <a:spcPts val="0"/>
              </a:spcAft>
              <a:buSzPts val="2200"/>
              <a:buFont typeface="Calibri"/>
              <a:buChar char="●"/>
            </a:pPr>
            <a:r>
              <a:rPr lang="en-IN" sz="2200">
                <a:latin typeface="Calibri"/>
                <a:ea typeface="Calibri"/>
                <a:cs typeface="Calibri"/>
                <a:sym typeface="Calibri"/>
              </a:rPr>
              <a:t>Timeliness: Enables timely intervention and treatment, helping to prevent the spread of diseases and minimize crop damage.</a:t>
            </a:r>
            <a:endParaRPr sz="2200">
              <a:latin typeface="Calibri"/>
              <a:ea typeface="Calibri"/>
              <a:cs typeface="Calibri"/>
              <a:sym typeface="Calibri"/>
            </a:endParaRPr>
          </a:p>
          <a:p>
            <a:pPr indent="0" lvl="0" marL="0" rtl="0" algn="l">
              <a:lnSpc>
                <a:spcPct val="115000"/>
              </a:lnSpc>
              <a:spcBef>
                <a:spcPts val="0"/>
              </a:spcBef>
              <a:spcAft>
                <a:spcPts val="0"/>
              </a:spcAft>
              <a:buNone/>
            </a:pPr>
            <a:r>
              <a:t/>
            </a:r>
            <a:endParaRPr sz="2200">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4"/>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rtl="0" algn="l">
              <a:lnSpc>
                <a:spcPct val="115909"/>
              </a:lnSpc>
              <a:spcBef>
                <a:spcPts val="0"/>
              </a:spcBef>
              <a:spcAft>
                <a:spcPts val="0"/>
              </a:spcAft>
              <a:buNone/>
            </a:pPr>
            <a:r>
              <a:rPr lang="en-IN" sz="1100">
                <a:solidFill>
                  <a:srgbClr val="2D83C3"/>
                </a:solidFill>
                <a:latin typeface="Trebuchet MS"/>
                <a:ea typeface="Trebuchet MS"/>
                <a:cs typeface="Trebuchet MS"/>
                <a:sym typeface="Trebuchet MS"/>
              </a:rPr>
              <a:t>3/21/2024  </a:t>
            </a:r>
            <a:r>
              <a:rPr b="1" lang="en-IN"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pic>
        <p:nvPicPr>
          <p:cNvPr id="175" name="Google Shape;175;p14"/>
          <p:cNvPicPr preferRelativeResize="0"/>
          <p:nvPr/>
        </p:nvPicPr>
        <p:blipFill rotWithShape="1">
          <a:blip r:embed="rId3">
            <a:alphaModFix/>
          </a:blip>
          <a:srcRect b="0" l="0" r="0" t="0"/>
          <a:stretch/>
        </p:blipFill>
        <p:spPr>
          <a:xfrm>
            <a:off x="66675" y="4314975"/>
            <a:ext cx="1639825" cy="2485876"/>
          </a:xfrm>
          <a:prstGeom prst="rect">
            <a:avLst/>
          </a:prstGeom>
          <a:noFill/>
          <a:ln>
            <a:noFill/>
          </a:ln>
        </p:spPr>
      </p:pic>
      <p:sp>
        <p:nvSpPr>
          <p:cNvPr id="176" name="Google Shape;176;p14"/>
          <p:cNvSpPr txBox="1"/>
          <p:nvPr>
            <p:ph type="title"/>
          </p:nvPr>
        </p:nvSpPr>
        <p:spPr>
          <a:xfrm>
            <a:off x="610390" y="-84481"/>
            <a:ext cx="9764400" cy="942900"/>
          </a:xfrm>
          <a:prstGeom prst="rect">
            <a:avLst/>
          </a:prstGeom>
          <a:noFill/>
          <a:ln>
            <a:noFill/>
          </a:ln>
        </p:spPr>
        <p:txBody>
          <a:bodyPr anchorCtr="0" anchor="t" bIns="0" lIns="0" spcFirstLastPara="1" rIns="0" wrap="square" tIns="286000">
            <a:spAutoFit/>
          </a:bodyPr>
          <a:lstStyle/>
          <a:p>
            <a:pPr indent="0" lvl="0" marL="193675" rtl="0" algn="l">
              <a:lnSpc>
                <a:spcPct val="100000"/>
              </a:lnSpc>
              <a:spcBef>
                <a:spcPts val="0"/>
              </a:spcBef>
              <a:spcAft>
                <a:spcPts val="0"/>
              </a:spcAft>
              <a:buNone/>
            </a:pPr>
            <a:r>
              <a:rPr lang="en-IN" sz="4250"/>
              <a:t>THE WOW IN YOUR SOLUTION</a:t>
            </a:r>
            <a:endParaRPr sz="4250"/>
          </a:p>
        </p:txBody>
      </p:sp>
      <p:sp>
        <p:nvSpPr>
          <p:cNvPr id="177" name="Google Shape;177;p14"/>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IN"/>
              <a:t>‹#›</a:t>
            </a:fld>
            <a:endParaRPr/>
          </a:p>
        </p:txBody>
      </p:sp>
      <p:sp>
        <p:nvSpPr>
          <p:cNvPr id="178" name="Google Shape;178;p14"/>
          <p:cNvSpPr txBox="1"/>
          <p:nvPr/>
        </p:nvSpPr>
        <p:spPr>
          <a:xfrm>
            <a:off x="1706500" y="1412550"/>
            <a:ext cx="100035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100">
              <a:solidFill>
                <a:schemeClr val="dk1"/>
              </a:solidFill>
              <a:highlight>
                <a:schemeClr val="lt1"/>
              </a:highlight>
              <a:latin typeface="Roboto"/>
              <a:ea typeface="Roboto"/>
              <a:cs typeface="Roboto"/>
              <a:sym typeface="Roboto"/>
            </a:endParaRPr>
          </a:p>
        </p:txBody>
      </p:sp>
      <p:sp>
        <p:nvSpPr>
          <p:cNvPr id="179" name="Google Shape;179;p14"/>
          <p:cNvSpPr txBox="1"/>
          <p:nvPr/>
        </p:nvSpPr>
        <p:spPr>
          <a:xfrm>
            <a:off x="1695250" y="689700"/>
            <a:ext cx="10026000" cy="5975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IN" sz="2200">
                <a:latin typeface="Calibri"/>
                <a:ea typeface="Calibri"/>
                <a:cs typeface="Calibri"/>
                <a:sym typeface="Calibri"/>
              </a:rPr>
              <a:t>Our plant disease classification system stands out for its utilization of advanced deep learning techniques, including a curated dataset and a state-of-the-art ResNet-34 convolutional neural network (CNN) model with pretrained weights, ensuring highly accurate disease detection. Moreover, our system offers dynamic optimizer selection and scheduler configuration, allowing users to tailor training parameters to their specific needs. This level of customization enhances the system's adaptability and effectiveness across diverse agricultural settings.  Additionally, the inclusion of integrated logging provides comprehensive insights into training metrics, empowering users with valuable information for informed decision-making. By leveraging these cutting-edge technologies and techniques, our solution significantly enhances crop health management, contributing to sustainable agriculture practices and food security.  The dataset, featuring three distinct labels (Healthy, Powdery, Rust) and a total of 1530 images divided into train, test, and validation sets, underscores the robustness and reliability of our system, making it a truly remarkable tool for plant disease classification and management.</a:t>
            </a:r>
            <a:endParaRPr sz="2200">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5"/>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rtl="0" algn="l">
              <a:lnSpc>
                <a:spcPct val="115909"/>
              </a:lnSpc>
              <a:spcBef>
                <a:spcPts val="0"/>
              </a:spcBef>
              <a:spcAft>
                <a:spcPts val="0"/>
              </a:spcAft>
              <a:buNone/>
            </a:pPr>
            <a:r>
              <a:rPr lang="en-IN" sz="1100">
                <a:solidFill>
                  <a:srgbClr val="2D83C3"/>
                </a:solidFill>
                <a:latin typeface="Trebuchet MS"/>
                <a:ea typeface="Trebuchet MS"/>
                <a:cs typeface="Trebuchet MS"/>
                <a:sym typeface="Trebuchet MS"/>
              </a:rPr>
              <a:t>3/21/2024  </a:t>
            </a:r>
            <a:r>
              <a:rPr b="1" lang="en-IN"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85" name="Google Shape;185;p15"/>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86" name="Google Shape;186;p15"/>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187" name="Google Shape;187;p15"/>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188" name="Google Shape;188;p15"/>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IN"/>
              <a:t>‹#›</a:t>
            </a:fld>
            <a:endParaRPr/>
          </a:p>
        </p:txBody>
      </p:sp>
      <p:sp>
        <p:nvSpPr>
          <p:cNvPr id="189" name="Google Shape;189;p15"/>
          <p:cNvSpPr txBox="1"/>
          <p:nvPr>
            <p:ph type="ctrTitle"/>
          </p:nvPr>
        </p:nvSpPr>
        <p:spPr>
          <a:xfrm>
            <a:off x="739775" y="291147"/>
            <a:ext cx="3304540" cy="75819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IN"/>
              <a:t>MODELLING</a:t>
            </a:r>
            <a:endParaRPr/>
          </a:p>
        </p:txBody>
      </p:sp>
      <p:sp>
        <p:nvSpPr>
          <p:cNvPr id="190" name="Google Shape;190;p15"/>
          <p:cNvSpPr txBox="1"/>
          <p:nvPr/>
        </p:nvSpPr>
        <p:spPr>
          <a:xfrm>
            <a:off x="509725" y="883225"/>
            <a:ext cx="9782100" cy="5586000"/>
          </a:xfrm>
          <a:prstGeom prst="rect">
            <a:avLst/>
          </a:prstGeom>
          <a:noFill/>
          <a:ln>
            <a:noFill/>
          </a:ln>
        </p:spPr>
        <p:txBody>
          <a:bodyPr anchorCtr="0" anchor="t" bIns="91425" lIns="91425" spcFirstLastPara="1" rIns="91425" wrap="square" tIns="91425">
            <a:spAutoFit/>
          </a:bodyPr>
          <a:lstStyle/>
          <a:p>
            <a:pPr indent="-368300" lvl="0" marL="457200" rtl="0" algn="l">
              <a:lnSpc>
                <a:spcPct val="115000"/>
              </a:lnSpc>
              <a:spcBef>
                <a:spcPts val="0"/>
              </a:spcBef>
              <a:spcAft>
                <a:spcPts val="0"/>
              </a:spcAft>
              <a:buSzPts val="2200"/>
              <a:buFont typeface="Calibri"/>
              <a:buChar char="●"/>
            </a:pPr>
            <a:r>
              <a:rPr lang="en-IN" sz="2200">
                <a:latin typeface="Calibri"/>
                <a:ea typeface="Calibri"/>
                <a:cs typeface="Calibri"/>
                <a:sym typeface="Calibri"/>
              </a:rPr>
              <a:t>In the modeling phase, the utilization of ResNet-34 architecture stands out as a cornerstone for robust disease detection. Leveraging pre-trained weights from ImageNet via transfer learning, this architecture offers a solid foundation for feature extraction and classification. ResNet-34 demonstrates remarkable proficiency in capturing intricate patterns inherent in plant images.</a:t>
            </a:r>
            <a:endParaRPr sz="2200">
              <a:latin typeface="Calibri"/>
              <a:ea typeface="Calibri"/>
              <a:cs typeface="Calibri"/>
              <a:sym typeface="Calibri"/>
            </a:endParaRPr>
          </a:p>
          <a:p>
            <a:pPr indent="-368300" lvl="0" marL="457200" rtl="0" algn="l">
              <a:lnSpc>
                <a:spcPct val="115000"/>
              </a:lnSpc>
              <a:spcBef>
                <a:spcPts val="0"/>
              </a:spcBef>
              <a:spcAft>
                <a:spcPts val="0"/>
              </a:spcAft>
              <a:buSzPts val="2200"/>
              <a:buFont typeface="Calibri"/>
              <a:buChar char="●"/>
            </a:pPr>
            <a:r>
              <a:rPr lang="en-IN" sz="2200">
                <a:latin typeface="Calibri"/>
                <a:ea typeface="Calibri"/>
                <a:cs typeface="Calibri"/>
                <a:sym typeface="Calibri"/>
              </a:rPr>
              <a:t>To tailor the model specifically for plant disease classification, a custom fully connected layer is seamlessly integrated. This additional layer enables the model to adapt its learned features precisely to the task at hand, facilitating the generation of accurate predictions through softmax activation. By harnessing the potency of this sophisticated model architecture, the system is well-equipped to achieve remarkable accuracy in identifying a diverse range of plant diseases.</a:t>
            </a:r>
            <a:endParaRPr sz="2200">
              <a:latin typeface="Calibri"/>
              <a:ea typeface="Calibri"/>
              <a:cs typeface="Calibri"/>
              <a:sym typeface="Calibri"/>
            </a:endParaRPr>
          </a:p>
          <a:p>
            <a:pPr indent="-368300" lvl="0" marL="457200" rtl="0" algn="l">
              <a:lnSpc>
                <a:spcPct val="115000"/>
              </a:lnSpc>
              <a:spcBef>
                <a:spcPts val="0"/>
              </a:spcBef>
              <a:spcAft>
                <a:spcPts val="0"/>
              </a:spcAft>
              <a:buSzPts val="2200"/>
              <a:buFont typeface="Calibri"/>
              <a:buChar char="●"/>
            </a:pPr>
            <a:r>
              <a:rPr lang="en-IN" sz="2200">
                <a:latin typeface="Calibri"/>
                <a:ea typeface="Calibri"/>
                <a:cs typeface="Calibri"/>
                <a:sym typeface="Calibri"/>
              </a:rPr>
              <a:t>This modeling approach not only enhances the efficiency of disease detection but also underscores the system's potential to revolutionize crop health management practices.</a:t>
            </a:r>
            <a:endParaRPr sz="220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