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t Kumar" userId="ff7ba52ab087caf0" providerId="LiveId" clId="{4A7B87AE-D8EB-4D13-92B4-D28AD9C40D5C}"/>
    <pc:docChg chg="custSel addSld modSld">
      <pc:chgData name="Prabhat Kumar" userId="ff7ba52ab087caf0" providerId="LiveId" clId="{4A7B87AE-D8EB-4D13-92B4-D28AD9C40D5C}" dt="2023-10-04T03:18:25.781" v="669" actId="20577"/>
      <pc:docMkLst>
        <pc:docMk/>
      </pc:docMkLst>
      <pc:sldChg chg="modSp mod">
        <pc:chgData name="Prabhat Kumar" userId="ff7ba52ab087caf0" providerId="LiveId" clId="{4A7B87AE-D8EB-4D13-92B4-D28AD9C40D5C}" dt="2023-10-04T03:10:48.380" v="13" actId="27636"/>
        <pc:sldMkLst>
          <pc:docMk/>
          <pc:sldMk cId="4255791644" sldId="256"/>
        </pc:sldMkLst>
        <pc:spChg chg="mod">
          <ac:chgData name="Prabhat Kumar" userId="ff7ba52ab087caf0" providerId="LiveId" clId="{4A7B87AE-D8EB-4D13-92B4-D28AD9C40D5C}" dt="2023-10-04T03:10:48.300" v="11"/>
          <ac:spMkLst>
            <pc:docMk/>
            <pc:sldMk cId="4255791644" sldId="256"/>
            <ac:spMk id="2" creationId="{BB3C9037-2687-B143-8FC7-CCA33C5BE2F5}"/>
          </ac:spMkLst>
        </pc:spChg>
        <pc:spChg chg="mod">
          <ac:chgData name="Prabhat Kumar" userId="ff7ba52ab087caf0" providerId="LiveId" clId="{4A7B87AE-D8EB-4D13-92B4-D28AD9C40D5C}" dt="2023-10-04T03:10:48.380" v="13" actId="27636"/>
          <ac:spMkLst>
            <pc:docMk/>
            <pc:sldMk cId="4255791644" sldId="256"/>
            <ac:spMk id="3" creationId="{3CB57FC2-41D9-DA29-7B2F-CC94B4461C63}"/>
          </ac:spMkLst>
        </pc:spChg>
      </pc:sldChg>
      <pc:sldChg chg="modSp mod">
        <pc:chgData name="Prabhat Kumar" userId="ff7ba52ab087caf0" providerId="LiveId" clId="{4A7B87AE-D8EB-4D13-92B4-D28AD9C40D5C}" dt="2023-10-04T03:10:48.385" v="14" actId="27636"/>
        <pc:sldMkLst>
          <pc:docMk/>
          <pc:sldMk cId="3396568145" sldId="257"/>
        </pc:sldMkLst>
        <pc:spChg chg="mod">
          <ac:chgData name="Prabhat Kumar" userId="ff7ba52ab087caf0" providerId="LiveId" clId="{4A7B87AE-D8EB-4D13-92B4-D28AD9C40D5C}" dt="2023-10-04T03:10:48.300" v="11"/>
          <ac:spMkLst>
            <pc:docMk/>
            <pc:sldMk cId="3396568145" sldId="257"/>
            <ac:spMk id="2" creationId="{47580A8D-E32B-491D-6303-2115318E9159}"/>
          </ac:spMkLst>
        </pc:spChg>
        <pc:spChg chg="mod">
          <ac:chgData name="Prabhat Kumar" userId="ff7ba52ab087caf0" providerId="LiveId" clId="{4A7B87AE-D8EB-4D13-92B4-D28AD9C40D5C}" dt="2023-10-04T03:10:48.385" v="14" actId="27636"/>
          <ac:spMkLst>
            <pc:docMk/>
            <pc:sldMk cId="3396568145" sldId="257"/>
            <ac:spMk id="3" creationId="{34E3CF4A-8CBC-C958-13AC-A1C3D5223D94}"/>
          </ac:spMkLst>
        </pc:spChg>
      </pc:sldChg>
      <pc:sldChg chg="modSp">
        <pc:chgData name="Prabhat Kumar" userId="ff7ba52ab087caf0" providerId="LiveId" clId="{4A7B87AE-D8EB-4D13-92B4-D28AD9C40D5C}" dt="2023-10-04T03:10:48.300" v="11"/>
        <pc:sldMkLst>
          <pc:docMk/>
          <pc:sldMk cId="2489313009" sldId="258"/>
        </pc:sldMkLst>
        <pc:spChg chg="mod">
          <ac:chgData name="Prabhat Kumar" userId="ff7ba52ab087caf0" providerId="LiveId" clId="{4A7B87AE-D8EB-4D13-92B4-D28AD9C40D5C}" dt="2023-10-04T03:10:48.300" v="11"/>
          <ac:spMkLst>
            <pc:docMk/>
            <pc:sldMk cId="2489313009" sldId="258"/>
            <ac:spMk id="2" creationId="{B54A59D8-60C8-23BD-7E0A-D11CD23BC541}"/>
          </ac:spMkLst>
        </pc:spChg>
        <pc:spChg chg="mod">
          <ac:chgData name="Prabhat Kumar" userId="ff7ba52ab087caf0" providerId="LiveId" clId="{4A7B87AE-D8EB-4D13-92B4-D28AD9C40D5C}" dt="2023-10-04T03:10:48.300" v="11"/>
          <ac:spMkLst>
            <pc:docMk/>
            <pc:sldMk cId="2489313009" sldId="258"/>
            <ac:spMk id="3" creationId="{6096FF7E-300C-D83E-F26C-8E086E972ED1}"/>
          </ac:spMkLst>
        </pc:spChg>
      </pc:sldChg>
      <pc:sldChg chg="modSp mod">
        <pc:chgData name="Prabhat Kumar" userId="ff7ba52ab087caf0" providerId="LiveId" clId="{4A7B87AE-D8EB-4D13-92B4-D28AD9C40D5C}" dt="2023-10-04T03:10:48.387" v="15" actId="27636"/>
        <pc:sldMkLst>
          <pc:docMk/>
          <pc:sldMk cId="713450508" sldId="259"/>
        </pc:sldMkLst>
        <pc:spChg chg="mod">
          <ac:chgData name="Prabhat Kumar" userId="ff7ba52ab087caf0" providerId="LiveId" clId="{4A7B87AE-D8EB-4D13-92B4-D28AD9C40D5C}" dt="2023-10-04T03:10:48.387" v="15" actId="27636"/>
          <ac:spMkLst>
            <pc:docMk/>
            <pc:sldMk cId="713450508" sldId="259"/>
            <ac:spMk id="2" creationId="{2187A2EB-E339-5E2B-0492-6CF52DDE27EB}"/>
          </ac:spMkLst>
        </pc:spChg>
      </pc:sldChg>
      <pc:sldChg chg="modSp">
        <pc:chgData name="Prabhat Kumar" userId="ff7ba52ab087caf0" providerId="LiveId" clId="{4A7B87AE-D8EB-4D13-92B4-D28AD9C40D5C}" dt="2023-10-04T03:10:48.300" v="11"/>
        <pc:sldMkLst>
          <pc:docMk/>
          <pc:sldMk cId="3917080505" sldId="260"/>
        </pc:sldMkLst>
        <pc:spChg chg="mod">
          <ac:chgData name="Prabhat Kumar" userId="ff7ba52ab087caf0" providerId="LiveId" clId="{4A7B87AE-D8EB-4D13-92B4-D28AD9C40D5C}" dt="2023-10-04T03:10:48.300" v="11"/>
          <ac:spMkLst>
            <pc:docMk/>
            <pc:sldMk cId="3917080505" sldId="260"/>
            <ac:spMk id="2" creationId="{69681775-AB00-08CA-CF2C-464A6E29FABD}"/>
          </ac:spMkLst>
        </pc:spChg>
      </pc:sldChg>
      <pc:sldChg chg="modSp mod">
        <pc:chgData name="Prabhat Kumar" userId="ff7ba52ab087caf0" providerId="LiveId" clId="{4A7B87AE-D8EB-4D13-92B4-D28AD9C40D5C}" dt="2023-10-04T03:10:48.358" v="12" actId="27636"/>
        <pc:sldMkLst>
          <pc:docMk/>
          <pc:sldMk cId="4067088582" sldId="261"/>
        </pc:sldMkLst>
        <pc:spChg chg="mod">
          <ac:chgData name="Prabhat Kumar" userId="ff7ba52ab087caf0" providerId="LiveId" clId="{4A7B87AE-D8EB-4D13-92B4-D28AD9C40D5C}" dt="2023-10-04T03:10:48.358" v="12" actId="27636"/>
          <ac:spMkLst>
            <pc:docMk/>
            <pc:sldMk cId="4067088582" sldId="261"/>
            <ac:spMk id="2" creationId="{46160C6B-6713-3332-5747-32A91377B4A8}"/>
          </ac:spMkLst>
        </pc:spChg>
      </pc:sldChg>
      <pc:sldChg chg="modSp mod">
        <pc:chgData name="Prabhat Kumar" userId="ff7ba52ab087caf0" providerId="LiveId" clId="{4A7B87AE-D8EB-4D13-92B4-D28AD9C40D5C}" dt="2023-10-04T03:13:14.801" v="71" actId="5793"/>
        <pc:sldMkLst>
          <pc:docMk/>
          <pc:sldMk cId="901350805" sldId="262"/>
        </pc:sldMkLst>
        <pc:spChg chg="mod">
          <ac:chgData name="Prabhat Kumar" userId="ff7ba52ab087caf0" providerId="LiveId" clId="{4A7B87AE-D8EB-4D13-92B4-D28AD9C40D5C}" dt="2023-10-04T03:13:14.801" v="71" actId="5793"/>
          <ac:spMkLst>
            <pc:docMk/>
            <pc:sldMk cId="901350805" sldId="262"/>
            <ac:spMk id="2" creationId="{00B3EB8A-B24D-B878-9257-25CBFAFCC14C}"/>
          </ac:spMkLst>
        </pc:spChg>
      </pc:sldChg>
      <pc:sldChg chg="addSp modSp new mod">
        <pc:chgData name="Prabhat Kumar" userId="ff7ba52ab087caf0" providerId="LiveId" clId="{4A7B87AE-D8EB-4D13-92B4-D28AD9C40D5C}" dt="2023-10-04T03:18:25.781" v="669" actId="20577"/>
        <pc:sldMkLst>
          <pc:docMk/>
          <pc:sldMk cId="2325718776" sldId="263"/>
        </pc:sldMkLst>
        <pc:spChg chg="add mod">
          <ac:chgData name="Prabhat Kumar" userId="ff7ba52ab087caf0" providerId="LiveId" clId="{4A7B87AE-D8EB-4D13-92B4-D28AD9C40D5C}" dt="2023-10-04T03:18:25.781" v="669" actId="20577"/>
          <ac:spMkLst>
            <pc:docMk/>
            <pc:sldMk cId="2325718776" sldId="263"/>
            <ac:spMk id="2" creationId="{728B6BD1-0E5D-0130-BE62-3ACAD4C19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8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1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1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89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74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3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8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5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7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2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5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4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6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6D06-2D93-4895-AFCD-E7FE5212BB1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B4F7F7-9849-48AB-AC11-42A345C50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9037-2687-B143-8FC7-CCA33C5BE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 and Analyzing Data with SQL</a:t>
            </a: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57FC2-41D9-DA29-7B2F-CC94B4461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E-commerce database providing details about revenue by product and user interaction with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79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A8D-E32B-491D-6303-2115318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CF4A-8CBC-C958-13AC-A1C3D522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="1" dirty="0"/>
              <a:t>. Import Data</a:t>
            </a:r>
          </a:p>
          <a:p>
            <a:r>
              <a:rPr lang="en-US" dirty="0"/>
              <a:t>Create new DB and tables according to given information in csv files</a:t>
            </a:r>
          </a:p>
          <a:p>
            <a:r>
              <a:rPr lang="en-US" dirty="0"/>
              <a:t>Import data from given csv files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Cleaning Data </a:t>
            </a:r>
          </a:p>
          <a:p>
            <a:r>
              <a:rPr lang="en-US" dirty="0"/>
              <a:t>Create separate tables to clean data</a:t>
            </a:r>
          </a:p>
          <a:p>
            <a:r>
              <a:rPr lang="en-US" dirty="0"/>
              <a:t>Removing duplicates</a:t>
            </a:r>
          </a:p>
          <a:p>
            <a:r>
              <a:rPr lang="en-US" dirty="0"/>
              <a:t>Correcting data types</a:t>
            </a:r>
          </a:p>
          <a:p>
            <a:r>
              <a:rPr lang="en-US" dirty="0"/>
              <a:t>Identify unique values</a:t>
            </a:r>
          </a:p>
          <a:p>
            <a:r>
              <a:rPr lang="en-US" dirty="0"/>
              <a:t>Fill missing values</a:t>
            </a:r>
          </a:p>
          <a:p>
            <a:r>
              <a:rPr lang="en-US" dirty="0"/>
              <a:t>Drop empty/irrelevant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6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59D8-60C8-23BD-7E0A-D11CD23B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FF7E-300C-D83E-F26C-8E086E97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table has primary key on </a:t>
            </a:r>
            <a:r>
              <a:rPr lang="en-US" dirty="0" err="1"/>
              <a:t>sku</a:t>
            </a:r>
            <a:r>
              <a:rPr lang="en-US" dirty="0"/>
              <a:t> as all row have distinct values</a:t>
            </a:r>
          </a:p>
          <a:p>
            <a:r>
              <a:rPr lang="en-US" dirty="0" err="1"/>
              <a:t>All_sessions</a:t>
            </a:r>
            <a:r>
              <a:rPr lang="en-US" dirty="0"/>
              <a:t> and analytics does not have any column with distinct values. Each visitor gets a </a:t>
            </a:r>
            <a:r>
              <a:rPr lang="en-US" dirty="0" err="1"/>
              <a:t>fullvisitorid</a:t>
            </a:r>
            <a:r>
              <a:rPr lang="en-US" dirty="0"/>
              <a:t> and </a:t>
            </a:r>
            <a:r>
              <a:rPr lang="en-US" dirty="0" err="1"/>
              <a:t>visitid</a:t>
            </a:r>
            <a:r>
              <a:rPr lang="en-US" dirty="0"/>
              <a:t> tagged to it for each visit</a:t>
            </a:r>
          </a:p>
          <a:p>
            <a:r>
              <a:rPr lang="en-US" dirty="0" err="1"/>
              <a:t>All_sessions</a:t>
            </a:r>
            <a:r>
              <a:rPr lang="en-US" dirty="0"/>
              <a:t> table provided data about how visitor interacted with site, how much time they spent , revenue generated by product or transaction , products belonging to which </a:t>
            </a:r>
            <a:r>
              <a:rPr lang="en-US" dirty="0" err="1"/>
              <a:t>category,etc</a:t>
            </a:r>
            <a:r>
              <a:rPr lang="en-US" dirty="0"/>
              <a:t>.</a:t>
            </a:r>
          </a:p>
          <a:p>
            <a:r>
              <a:rPr lang="en-US" dirty="0"/>
              <a:t>Data suggests that United States has the major consumer base for this 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31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A2EB-E339-5E2B-0492-6CF52DDE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countries with highest number of visitors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9EB6E-BE4C-F703-446A-732A292DF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1985964"/>
            <a:ext cx="10339387" cy="3021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E11C9-49B6-5E92-02DB-A69D933072EE}"/>
              </a:ext>
            </a:extLst>
          </p:cNvPr>
          <p:cNvSpPr txBox="1"/>
          <p:nvPr/>
        </p:nvSpPr>
        <p:spPr>
          <a:xfrm>
            <a:off x="1014413" y="5429250"/>
            <a:ext cx="947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:</a:t>
            </a:r>
          </a:p>
          <a:p>
            <a:r>
              <a:rPr lang="en-US" dirty="0"/>
              <a:t>select COUNT(</a:t>
            </a:r>
            <a:r>
              <a:rPr lang="en-US" dirty="0" err="1"/>
              <a:t>fullvisitorid</a:t>
            </a:r>
            <a:r>
              <a:rPr lang="en-US" dirty="0"/>
              <a:t>) as VISITOR_COUNT,COUNTRY  FROM </a:t>
            </a:r>
            <a:r>
              <a:rPr lang="en-US" dirty="0" err="1"/>
              <a:t>public.all_sessions_clean</a:t>
            </a:r>
            <a:endParaRPr lang="en-US" dirty="0"/>
          </a:p>
          <a:p>
            <a:r>
              <a:rPr lang="en-US" dirty="0"/>
              <a:t>group by country</a:t>
            </a:r>
          </a:p>
          <a:p>
            <a:r>
              <a:rPr lang="en-US" dirty="0"/>
              <a:t>order by 1 desc limit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45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775-AB00-08CA-CF2C-464A6E29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Brand : YouTube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7EC25-BB6F-EB52-66D5-AFCE4AC61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670"/>
            <a:ext cx="11615737" cy="16923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B440CC-E0FB-4745-90BB-5C7E54D895FC}"/>
              </a:ext>
            </a:extLst>
          </p:cNvPr>
          <p:cNvSpPr txBox="1"/>
          <p:nvPr/>
        </p:nvSpPr>
        <p:spPr>
          <a:xfrm>
            <a:off x="1314450" y="4486275"/>
            <a:ext cx="915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SQL:</a:t>
            </a:r>
          </a:p>
          <a:p>
            <a:r>
              <a:rPr lang="en-US" dirty="0"/>
              <a:t>select count(*),v2productcategory from </a:t>
            </a:r>
            <a:r>
              <a:rPr lang="en-US" dirty="0" err="1"/>
              <a:t>all_sessions_clean</a:t>
            </a:r>
            <a:endParaRPr lang="en-US" dirty="0"/>
          </a:p>
          <a:p>
            <a:r>
              <a:rPr lang="en-US" dirty="0"/>
              <a:t>where v2productcategory like '%Shop by Brand%' and country='United States'</a:t>
            </a:r>
          </a:p>
          <a:p>
            <a:r>
              <a:rPr lang="en-US" dirty="0"/>
              <a:t>group by v2productcategory</a:t>
            </a:r>
          </a:p>
          <a:p>
            <a:r>
              <a:rPr lang="en-US" dirty="0"/>
              <a:t>order by 1 desc</a:t>
            </a:r>
          </a:p>
        </p:txBody>
      </p:sp>
    </p:spTree>
    <p:extLst>
      <p:ext uri="{BB962C8B-B14F-4D97-AF65-F5344CB8AC3E}">
        <p14:creationId xmlns:p14="http://schemas.microsoft.com/office/powerpoint/2010/main" val="391708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0C6B-6713-3332-5747-32A91377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Apparel category distributed further as: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18EC6-F54E-8C22-364E-E85AF63A7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8" y="1690688"/>
            <a:ext cx="10515600" cy="1367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5F883E-93EC-7BEB-1DEB-EDA886F0E070}"/>
              </a:ext>
            </a:extLst>
          </p:cNvPr>
          <p:cNvSpPr txBox="1"/>
          <p:nvPr/>
        </p:nvSpPr>
        <p:spPr>
          <a:xfrm>
            <a:off x="914400" y="3429000"/>
            <a:ext cx="9986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SQL:</a:t>
            </a:r>
          </a:p>
          <a:p>
            <a:r>
              <a:rPr lang="en-US" sz="1200" dirty="0"/>
              <a:t>(select count(*) as </a:t>
            </a:r>
            <a:r>
              <a:rPr lang="en-US" sz="1200" dirty="0" err="1"/>
              <a:t>Men_count,CASE</a:t>
            </a:r>
            <a:r>
              <a:rPr lang="en-US" sz="1200" dirty="0"/>
              <a:t> WHEN v2productcategory like '%Apparel/</a:t>
            </a:r>
            <a:r>
              <a:rPr lang="en-US" sz="1200" dirty="0" err="1"/>
              <a:t>Men''s</a:t>
            </a:r>
            <a:r>
              <a:rPr lang="en-US" sz="1200" dirty="0"/>
              <a:t>%' THEN '</a:t>
            </a:r>
            <a:r>
              <a:rPr lang="en-US" sz="1200" dirty="0" err="1"/>
              <a:t>Men''s</a:t>
            </a:r>
            <a:r>
              <a:rPr lang="en-US" sz="1200" dirty="0"/>
              <a:t>' END AS v2productcategory from </a:t>
            </a:r>
            <a:r>
              <a:rPr lang="en-US" sz="1200" dirty="0" err="1"/>
              <a:t>all_sessions_clean</a:t>
            </a:r>
            <a:endParaRPr lang="en-US" sz="1200" dirty="0"/>
          </a:p>
          <a:p>
            <a:r>
              <a:rPr lang="en-US" sz="1200" dirty="0"/>
              <a:t>where v2productcategory like '%Apparel/</a:t>
            </a:r>
            <a:r>
              <a:rPr lang="en-US" sz="1200" dirty="0" err="1"/>
              <a:t>Men''s</a:t>
            </a:r>
            <a:r>
              <a:rPr lang="en-US" sz="1200" dirty="0"/>
              <a:t>%' and country='United States'</a:t>
            </a:r>
          </a:p>
          <a:p>
            <a:r>
              <a:rPr lang="en-US" sz="1200" dirty="0"/>
              <a:t>group by CASE WHEN v2productcategory like '%Apparel/</a:t>
            </a:r>
            <a:r>
              <a:rPr lang="en-US" sz="1200" dirty="0" err="1"/>
              <a:t>Men''s</a:t>
            </a:r>
            <a:r>
              <a:rPr lang="en-US" sz="1200" dirty="0"/>
              <a:t>%' THEN '</a:t>
            </a:r>
            <a:r>
              <a:rPr lang="en-US" sz="1200" dirty="0" err="1"/>
              <a:t>Men''s</a:t>
            </a:r>
            <a:r>
              <a:rPr lang="en-US" sz="1200" dirty="0"/>
              <a:t>' END</a:t>
            </a:r>
          </a:p>
          <a:p>
            <a:r>
              <a:rPr lang="en-US" sz="1200" dirty="0"/>
              <a:t>order by 1 desc )</a:t>
            </a:r>
          </a:p>
          <a:p>
            <a:r>
              <a:rPr lang="en-US" sz="1200" dirty="0"/>
              <a:t>union all</a:t>
            </a:r>
          </a:p>
          <a:p>
            <a:r>
              <a:rPr lang="en-US" sz="1200" dirty="0"/>
              <a:t>(select count(*) as </a:t>
            </a:r>
            <a:r>
              <a:rPr lang="en-US" sz="1200" dirty="0" err="1"/>
              <a:t>Women_count,CASE</a:t>
            </a:r>
            <a:r>
              <a:rPr lang="en-US" sz="1200" dirty="0"/>
              <a:t> WHEN v2productcategory like '%Apparel/</a:t>
            </a:r>
            <a:r>
              <a:rPr lang="en-US" sz="1200" dirty="0" err="1"/>
              <a:t>Women''s</a:t>
            </a:r>
            <a:r>
              <a:rPr lang="en-US" sz="1200" dirty="0"/>
              <a:t>%' THEN '</a:t>
            </a:r>
            <a:r>
              <a:rPr lang="en-US" sz="1200" dirty="0" err="1"/>
              <a:t>Women''s</a:t>
            </a:r>
            <a:r>
              <a:rPr lang="en-US" sz="1200" dirty="0"/>
              <a:t>' END AS v2productcategory from </a:t>
            </a:r>
            <a:r>
              <a:rPr lang="en-US" sz="1200" dirty="0" err="1"/>
              <a:t>all_sessions_clean</a:t>
            </a:r>
            <a:endParaRPr lang="en-US" sz="1200" dirty="0"/>
          </a:p>
          <a:p>
            <a:r>
              <a:rPr lang="en-US" sz="1200" dirty="0"/>
              <a:t>where v2productcategory like '%Apparel/</a:t>
            </a:r>
            <a:r>
              <a:rPr lang="en-US" sz="1200" dirty="0" err="1"/>
              <a:t>Women''s</a:t>
            </a:r>
            <a:r>
              <a:rPr lang="en-US" sz="1200" dirty="0"/>
              <a:t>%' and country='United States'</a:t>
            </a:r>
          </a:p>
          <a:p>
            <a:r>
              <a:rPr lang="en-US" sz="1200" dirty="0"/>
              <a:t>group by CASE WHEN v2productcategory like '%Apparel/</a:t>
            </a:r>
            <a:r>
              <a:rPr lang="en-US" sz="1200" dirty="0" err="1"/>
              <a:t>Women''s</a:t>
            </a:r>
            <a:r>
              <a:rPr lang="en-US" sz="1200" dirty="0"/>
              <a:t>%' THEN '</a:t>
            </a:r>
            <a:r>
              <a:rPr lang="en-US" sz="1200" dirty="0" err="1"/>
              <a:t>Women''s</a:t>
            </a:r>
            <a:r>
              <a:rPr lang="en-US" sz="1200" dirty="0"/>
              <a:t>' END</a:t>
            </a:r>
          </a:p>
          <a:p>
            <a:r>
              <a:rPr lang="en-US" sz="1200" dirty="0"/>
              <a:t>order by 1 desc )</a:t>
            </a:r>
          </a:p>
          <a:p>
            <a:r>
              <a:rPr lang="en-US" sz="1200" dirty="0"/>
              <a:t>union all</a:t>
            </a:r>
          </a:p>
          <a:p>
            <a:r>
              <a:rPr lang="en-US" sz="1200" dirty="0"/>
              <a:t>(select count(*) as </a:t>
            </a:r>
            <a:r>
              <a:rPr lang="en-US" sz="1200" dirty="0" err="1"/>
              <a:t>Kids_count,CASE</a:t>
            </a:r>
            <a:r>
              <a:rPr lang="en-US" sz="1200" dirty="0"/>
              <a:t> WHEN v2productcategory like '%Apparel/</a:t>
            </a:r>
            <a:r>
              <a:rPr lang="en-US" sz="1200" dirty="0" err="1"/>
              <a:t>Kid''s</a:t>
            </a:r>
            <a:r>
              <a:rPr lang="en-US" sz="1200" dirty="0"/>
              <a:t>%' THEN '</a:t>
            </a:r>
            <a:r>
              <a:rPr lang="en-US" sz="1200" dirty="0" err="1"/>
              <a:t>Kid''s</a:t>
            </a:r>
            <a:r>
              <a:rPr lang="en-US" sz="1200" dirty="0"/>
              <a:t>' END AS v2productcategory from </a:t>
            </a:r>
            <a:r>
              <a:rPr lang="en-US" sz="1200" dirty="0" err="1"/>
              <a:t>all_sessions_clean</a:t>
            </a:r>
            <a:endParaRPr lang="en-US" sz="1200" dirty="0"/>
          </a:p>
          <a:p>
            <a:r>
              <a:rPr lang="en-US" sz="1200" dirty="0"/>
              <a:t>where v2productcategory like '%Apparel/</a:t>
            </a:r>
            <a:r>
              <a:rPr lang="en-US" sz="1200" dirty="0" err="1"/>
              <a:t>Kid''s</a:t>
            </a:r>
            <a:r>
              <a:rPr lang="en-US" sz="1200" dirty="0"/>
              <a:t>%' and country='United States'</a:t>
            </a:r>
          </a:p>
          <a:p>
            <a:r>
              <a:rPr lang="en-US" sz="1200" dirty="0"/>
              <a:t>group by CASE WHEN v2productcategory like '%Apparel/</a:t>
            </a:r>
            <a:r>
              <a:rPr lang="en-US" sz="1200" dirty="0" err="1"/>
              <a:t>Kid''s</a:t>
            </a:r>
            <a:r>
              <a:rPr lang="en-US" sz="1200" dirty="0"/>
              <a:t>%' THEN '</a:t>
            </a:r>
            <a:r>
              <a:rPr lang="en-US" sz="1200" dirty="0" err="1"/>
              <a:t>Kid''s</a:t>
            </a:r>
            <a:r>
              <a:rPr lang="en-US" sz="1200" dirty="0"/>
              <a:t>' END</a:t>
            </a:r>
          </a:p>
          <a:p>
            <a:r>
              <a:rPr lang="en-US" sz="1200" dirty="0"/>
              <a:t>order by 1 desc)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08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3EB8A-B24D-B878-9257-25CBFAFCC14C}"/>
              </a:ext>
            </a:extLst>
          </p:cNvPr>
          <p:cNvSpPr txBox="1"/>
          <p:nvPr/>
        </p:nvSpPr>
        <p:spPr>
          <a:xfrm>
            <a:off x="1595718" y="430306"/>
            <a:ext cx="1059628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Quality Assurance: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Check details about column using </a:t>
            </a:r>
            <a:r>
              <a:rPr lang="en-US" dirty="0" err="1"/>
              <a:t>information_schema.columns</a:t>
            </a:r>
            <a:r>
              <a:rPr lang="en-US" dirty="0"/>
              <a:t> for appropriate datatype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Confirm distinct value in </a:t>
            </a:r>
            <a:r>
              <a:rPr lang="en-US" dirty="0" err="1"/>
              <a:t>sku</a:t>
            </a:r>
            <a:r>
              <a:rPr lang="en-US" dirty="0"/>
              <a:t> column of products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Check missing data in columns considered in decision making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Update column value for consistent data if required: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err="1"/>
              <a:t>all_sessions_clean</a:t>
            </a:r>
            <a:r>
              <a:rPr lang="en-US" dirty="0"/>
              <a:t> set city = replace (city,'(not set)','N/A’) </a:t>
            </a:r>
          </a:p>
          <a:p>
            <a:r>
              <a:rPr lang="en-US" dirty="0"/>
              <a:t>      where city='(not set)’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err="1"/>
              <a:t>all_sessions_clean</a:t>
            </a:r>
            <a:r>
              <a:rPr lang="en-US" dirty="0"/>
              <a:t> set country= replace (country,'(not set)','N/A’)</a:t>
            </a:r>
          </a:p>
          <a:p>
            <a:r>
              <a:rPr lang="en-US" dirty="0"/>
              <a:t>     where country='(not set)'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v2productname,v2productcategory from </a:t>
            </a:r>
            <a:r>
              <a:rPr lang="en-US" dirty="0" err="1"/>
              <a:t>all_sessions_clean</a:t>
            </a:r>
            <a:r>
              <a:rPr lang="en-US" dirty="0"/>
              <a:t> </a:t>
            </a:r>
          </a:p>
          <a:p>
            <a:r>
              <a:rPr lang="en-US" dirty="0"/>
              <a:t>     where v2productcategory='(not set)' and v2productname like ‘%Mat%'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err="1"/>
              <a:t>all_sessions_clean</a:t>
            </a:r>
            <a:r>
              <a:rPr lang="en-US" dirty="0"/>
              <a:t> set v2productcategory = replace (v2productcategory,'(not set)','Home/Lifestyle/’)</a:t>
            </a:r>
          </a:p>
          <a:p>
            <a:r>
              <a:rPr lang="en-US" dirty="0"/>
              <a:t>     where v2productcategory='(not set)' and v2productname like '%Mat%'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err="1"/>
              <a:t>all_sessions_clean</a:t>
            </a:r>
            <a:r>
              <a:rPr lang="en-US" dirty="0"/>
              <a:t> set </a:t>
            </a:r>
            <a:r>
              <a:rPr lang="en-US" dirty="0" err="1"/>
              <a:t>timeonsite</a:t>
            </a:r>
            <a:r>
              <a:rPr lang="en-US" dirty="0"/>
              <a:t>=0 where </a:t>
            </a:r>
            <a:r>
              <a:rPr lang="en-US" dirty="0" err="1"/>
              <a:t>timeonsite</a:t>
            </a:r>
            <a:r>
              <a:rPr lang="en-US" dirty="0"/>
              <a:t> is null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 TABLE </a:t>
            </a:r>
            <a:r>
              <a:rPr lang="en-US" dirty="0" err="1"/>
              <a:t>all_sessions_clean</a:t>
            </a:r>
            <a:r>
              <a:rPr lang="en-US" dirty="0"/>
              <a:t> ALTER COLUMN date type date USING date::date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5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8B6BD1-0E5D-0130-BE62-3ACAD4C19C95}"/>
              </a:ext>
            </a:extLst>
          </p:cNvPr>
          <p:cNvSpPr txBox="1"/>
          <p:nvPr/>
        </p:nvSpPr>
        <p:spPr>
          <a:xfrm>
            <a:off x="2303929" y="860612"/>
            <a:ext cx="82833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It was difficult to decide data type for some columns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Need to look for distinct value and remove duplicate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Many columns had missing value so need to update accordingly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Product category had so much work to do in order to make conclusions depending on 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r>
              <a:rPr lang="en-IN" dirty="0"/>
              <a:t>Future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Clean </a:t>
            </a:r>
            <a:r>
              <a:rPr lang="en-IN" dirty="0" err="1"/>
              <a:t>productcategory</a:t>
            </a:r>
            <a:r>
              <a:rPr lang="en-IN" dirty="0"/>
              <a:t> column further to get accurate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Further understand relation among data of each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more information by trying to answer more questions on what else could be inferred from </a:t>
            </a:r>
            <a:r>
              <a:rPr lang="en-IN"/>
              <a:t>data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18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</TotalTime>
  <Words>734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Transforming and Analyzing Data with SQL</vt:lpstr>
      <vt:lpstr>Process:</vt:lpstr>
      <vt:lpstr>Observations:</vt:lpstr>
      <vt:lpstr>Top countries with highest number of visitors</vt:lpstr>
      <vt:lpstr>Top Brand : YouTube</vt:lpstr>
      <vt:lpstr>Apparel category distributed further as: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and Analyzing Data with SQL</dc:title>
  <dc:creator>Prabhat Kumar</dc:creator>
  <cp:lastModifiedBy>Prabhat Kumar</cp:lastModifiedBy>
  <cp:revision>1</cp:revision>
  <dcterms:created xsi:type="dcterms:W3CDTF">2023-10-04T03:03:01Z</dcterms:created>
  <dcterms:modified xsi:type="dcterms:W3CDTF">2023-10-04T03:18:28Z</dcterms:modified>
</cp:coreProperties>
</file>