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6d767058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6d767058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6d76705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6d76705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86d767058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86d767058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6d76705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6d76705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7e0c39f50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7e0c39f50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86d767058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86d767058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7e0c39f50_2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87e0c39f50_2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7e0c39f50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7e0c39f50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6d767058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6d767058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6d767058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6d767058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6d767058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6d767058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7072563" y="4767263"/>
            <a:ext cx="10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451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 rot="5400000">
            <a:off x="2998350" y="-1093872"/>
            <a:ext cx="31473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7072563" y="4767263"/>
            <a:ext cx="10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7072563" y="4767263"/>
            <a:ext cx="10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rtl="0"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451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447278"/>
            <a:ext cx="8229600" cy="3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7072563" y="4767263"/>
            <a:ext cx="10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7072563" y="4767263"/>
            <a:ext cx="10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457200" y="451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072563" y="4767263"/>
            <a:ext cx="10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0" y="451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" name="Google Shape;43;p6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7072563" y="4767263"/>
            <a:ext cx="10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451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072563" y="4767263"/>
            <a:ext cx="10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072563" y="4767263"/>
            <a:ext cx="10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514588"/>
            <a:ext cx="3008400" cy="8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3575050" y="514589"/>
            <a:ext cx="5111700" cy="4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457200" y="1386126"/>
            <a:ext cx="30084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7072563" y="4767263"/>
            <a:ext cx="10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7072563" y="4767263"/>
            <a:ext cx="10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514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47278"/>
            <a:ext cx="8229600" cy="31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072563" y="4767263"/>
            <a:ext cx="1095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MD-flag-background-ppt.png"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858000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MBC-primary-logo-CMYK-on-black.png"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4287" y="64633"/>
            <a:ext cx="1311940" cy="3022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rner-element.png" id="13" name="Google Shape;1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9918" y="4211669"/>
            <a:ext cx="918062" cy="93183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et5xb7SqEpDeH9BETENjKCl5HNX3mbAM/view?usp=driv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b="1" lang="en" sz="2600"/>
              <a:t>Data Wrangling with Baltimore City 911 Report Data</a:t>
            </a:r>
            <a:endParaRPr b="1"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311700" y="2279925"/>
            <a:ext cx="8520600" cy="79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r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	Harshith Martha </a:t>
            </a:r>
            <a:endParaRPr/>
          </a:p>
          <a:p>
            <a:pPr indent="0" lvl="0" marL="0" rtl="0" algn="r">
              <a:spcBef>
                <a:spcPts val="640"/>
              </a:spcBef>
              <a:spcAft>
                <a:spcPts val="0"/>
              </a:spcAft>
              <a:buNone/>
            </a:pPr>
            <a:r>
              <a:rPr lang="en"/>
              <a:t>TZ18899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latin typeface="Times New Roman"/>
                <a:ea typeface="Times New Roman"/>
                <a:cs typeface="Times New Roman"/>
                <a:sym typeface="Times New Roman"/>
              </a:rPr>
              <a:t>Crime Type Variation Analysis</a:t>
            </a:r>
            <a:endParaRPr b="1"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1156850" y="588800"/>
            <a:ext cx="44682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Day of Week Crime Type Distribution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850" y="1017725"/>
            <a:ext cx="6048118" cy="26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/>
        </p:nvSpPr>
        <p:spPr>
          <a:xfrm>
            <a:off x="311700" y="3669725"/>
            <a:ext cx="7398300" cy="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 to 6 on the x-axis represents days from Monday to Sunday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accordingly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is observed Larceny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crime is the most common one and the highest frequency of that particular one is  recorded on 5th day of the week i.e.. Friday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 u="sng"/>
              <a:t>Dashboard Creation </a:t>
            </a:r>
            <a:endParaRPr b="1" sz="4000" u="sng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5" y="1066225"/>
            <a:ext cx="8839198" cy="319822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233800" y="4442125"/>
            <a:ext cx="777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Here, the dashboard is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represented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with all types of crimes distinguished according to the different colors as per the legend. The crime type and the frequency can be noted from it.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445025"/>
            <a:ext cx="8520600" cy="931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Dynamic Dashboard</a:t>
            </a:r>
            <a:endParaRPr sz="4000"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1875"/>
            <a:ext cx="8839203" cy="283756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484900" y="4667250"/>
            <a:ext cx="7671900" cy="3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dynamic dashboard allows the users to change the parameters and observe the pattern.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" sz="1500" u="sng">
                <a:latin typeface="Times New Roman"/>
                <a:ea typeface="Times New Roman"/>
                <a:cs typeface="Times New Roman"/>
                <a:sym typeface="Times New Roman"/>
              </a:rPr>
              <a:t>Dataset: </a:t>
            </a:r>
            <a:endParaRPr b="1" sz="15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The dataset used is ‘Baltimore911.csv’. The Link for the same is mentioned below: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https://drive.google.com/file/d/1et5xb7SqEpDeH9BETENjKCl5HNX3mbAM/view?usp=drive_link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103875" y="4492875"/>
            <a:ext cx="5420700" cy="51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Attribute name and it’s datatype. </a:t>
            </a:r>
            <a:endParaRPr sz="3000"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6650"/>
            <a:ext cx="2985200" cy="36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2949275" y="441625"/>
            <a:ext cx="28056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 u="sng">
                <a:latin typeface="Times New Roman"/>
                <a:ea typeface="Times New Roman"/>
                <a:cs typeface="Times New Roman"/>
                <a:sym typeface="Times New Roman"/>
              </a:rPr>
              <a:t>TASK 1</a:t>
            </a:r>
            <a:endParaRPr b="1" sz="3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7825" y="1783800"/>
            <a:ext cx="5640551" cy="135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 txBox="1"/>
          <p:nvPr/>
        </p:nvSpPr>
        <p:spPr>
          <a:xfrm>
            <a:off x="3087825" y="3137125"/>
            <a:ext cx="3870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total number of attributes/columns  and rows or instances are 16 and 292761 respectively.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latin typeface="Times New Roman"/>
                <a:ea typeface="Times New Roman"/>
                <a:cs typeface="Times New Roman"/>
                <a:sym typeface="Times New Roman"/>
              </a:rPr>
              <a:t>Crime Type Variation Analysis</a:t>
            </a:r>
            <a:endParaRPr b="1"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952500" y="558725"/>
            <a:ext cx="34635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Year to Year Crime Type Distribution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6150"/>
            <a:ext cx="7455474" cy="32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95225" y="566250"/>
            <a:ext cx="6797400" cy="43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u="sng">
                <a:latin typeface="Times New Roman"/>
                <a:ea typeface="Times New Roman"/>
                <a:cs typeface="Times New Roman"/>
                <a:sym typeface="Times New Roman"/>
              </a:rPr>
              <a:t>Statistics of Discrete and Numerical Attributes</a:t>
            </a:r>
            <a:endParaRPr sz="30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7" y="1004550"/>
            <a:ext cx="5399048" cy="17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50" y="2845375"/>
            <a:ext cx="4930501" cy="21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5463875" y="3247150"/>
            <a:ext cx="3074100" cy="7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row named as “50%”in the table is the Median(The middle most value).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51975" y="503400"/>
            <a:ext cx="4909800" cy="63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Before data cleaning. 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75" y="1030426"/>
            <a:ext cx="2419770" cy="239429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 txBox="1"/>
          <p:nvPr/>
        </p:nvSpPr>
        <p:spPr>
          <a:xfrm>
            <a:off x="199150" y="3377025"/>
            <a:ext cx="3143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level of missingness is shown below for every attribute. 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 is observed that </a:t>
            </a: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Location 1 missing value is 100%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which tells that the attribute consists of no values. It can be further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dropped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for better analysis.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805700" y="1342000"/>
            <a:ext cx="4017900" cy="10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location 1 attribute has been dropped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and later on the rows with missing values have been dropped and the number of instances have come down to 258723.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805700" y="614800"/>
            <a:ext cx="43383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r>
              <a:rPr lang="en" sz="37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cleaning. </a:t>
            </a:r>
            <a:endParaRPr sz="37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>
            <a:off x="4701875" y="614800"/>
            <a:ext cx="17400" cy="4442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2" name="Google Shape;13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025" y="2325875"/>
            <a:ext cx="2406789" cy="244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Temporal Pattern Analysis: </a:t>
            </a:r>
            <a:endParaRPr u="sng"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" y="1096450"/>
            <a:ext cx="8850101" cy="33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/>
        </p:nvSpPr>
        <p:spPr>
          <a:xfrm>
            <a:off x="190500" y="597475"/>
            <a:ext cx="6580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Crime Type Distribution: 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25" y="922975"/>
            <a:ext cx="7475267" cy="36871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 txBox="1"/>
          <p:nvPr/>
        </p:nvSpPr>
        <p:spPr>
          <a:xfrm>
            <a:off x="727400" y="4572000"/>
            <a:ext cx="7021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It can be noted that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larceny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is most frequently and the arson is the most rarely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occurring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crime.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" sz="165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b="1"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70650" y="744650"/>
            <a:ext cx="3567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Month to Month Crime Distribution 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7450"/>
            <a:ext cx="8606137" cy="377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