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4" d="100"/>
          <a:sy n="84" d="100"/>
        </p:scale>
        <p:origin x="-138"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1155065"/>
          </a:xfrm>
          <a:prstGeom prst="rect">
            <a:avLst/>
          </a:prstGeom>
        </p:spPr>
        <p:txBody>
          <a:bodyPr vert="horz" wrap="square" lIns="0" tIns="16510" rIns="0" bIns="0" rtlCol="0">
            <a:spAutoFit/>
          </a:bodyPr>
          <a:lstStyle/>
          <a:p>
            <a:pPr marL="3213735">
              <a:lnSpc>
                <a:spcPct val="100000"/>
              </a:lnSpc>
              <a:spcBef>
                <a:spcPts val="130"/>
              </a:spcBef>
            </a:pPr>
            <a:r>
              <a:rPr lang="en-US" sz="1800" b="1" spc="15" dirty="0"/>
              <a:t/>
            </a:r>
            <a:br>
              <a:rPr lang="en-US" sz="1800" b="1" spc="15" dirty="0"/>
            </a:br>
            <a:r>
              <a:rPr lang="en-US" sz="2800" b="1" spc="15" dirty="0" smtClean="0"/>
              <a:t>UDDAGIRI HARSHITH</a:t>
            </a:r>
            <a:r>
              <a:rPr lang="en-US" sz="2800" b="1" spc="15" dirty="0"/>
              <a:t/>
            </a:r>
            <a:br>
              <a:rPr lang="en-US" sz="2800" b="1" spc="15" dirty="0"/>
            </a:br>
            <a:endParaRPr sz="28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2553017" y="2621603"/>
            <a:ext cx="3048000" cy="460375"/>
          </a:xfrm>
          <a:prstGeom prst="rect">
            <a:avLst/>
          </a:prstGeom>
          <a:noFill/>
        </p:spPr>
        <p:txBody>
          <a:bodyPr wrap="square" rtlCol="0">
            <a:spAutoFit/>
          </a:bodyPr>
          <a:lstStyle/>
          <a:p>
            <a:r>
              <a:rPr lang="en-IN" sz="24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10" name="TextBox 9"/>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12</a:t>
            </a:fld>
            <a:endParaRPr sz="1100">
              <a:latin typeface="Trebuchet MS" panose="020B0603020202020204"/>
              <a:cs typeface="Trebuchet MS" panose="020B0603020202020204"/>
            </a:endParaRPr>
          </a:p>
        </p:txBody>
      </p:sp>
      <p:sp>
        <p:nvSpPr>
          <p:cNvPr id="9" name="TextBox 8"/>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a:t>
            </a:r>
            <a:r>
              <a:rPr lang="en-IN" sz="1800" spc="10" dirty="0">
                <a:latin typeface="Trebuchet MS" panose="020B0603020202020204"/>
                <a:cs typeface="Trebuchet MS" panose="020B0603020202020204"/>
              </a:rPr>
              <a:t>n</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13</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14</a:t>
            </a:fld>
            <a:endParaRPr sz="1100">
              <a:latin typeface="Trebuchet MS" panose="020B0603020202020204"/>
              <a:cs typeface="Trebuchet MS" panose="020B0603020202020204"/>
            </a:endParaRPr>
          </a:p>
        </p:txBody>
      </p:sp>
      <p:sp>
        <p:nvSpPr>
          <p:cNvPr id="8" name="TextBox 7"/>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a keylogger can be detected? </a:t>
            </a:r>
          </a:p>
        </p:txBody>
      </p:sp>
      <p:sp>
        <p:nvSpPr>
          <p:cNvPr id="3" name="Text Placeholder 2"/>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1" name="TextBox 10"/>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r>
              <a:rPr lang="en-US" sz="2400" b="0" i="0" dirty="0">
                <a:effectLst/>
                <a:latin typeface="Google Sans"/>
              </a:rPr>
              <a:t/>
            </a:r>
            <a:br>
              <a:rPr lang="en-US" sz="2400" b="0" i="0" dirty="0">
                <a:effectLst/>
                <a:latin typeface="Google Sans"/>
              </a:rPr>
            </a:br>
            <a:endParaRPr lang="en-IN" sz="2400" dirty="0"/>
          </a:p>
        </p:txBody>
      </p:sp>
      <p:pic>
        <p:nvPicPr>
          <p:cNvPr id="12" name="Picture 11"/>
          <p:cNvPicPr>
            <a:picLocks noChangeAspect="1"/>
          </p:cNvPicPr>
          <p:nvPr/>
        </p:nvPicPr>
        <p:blipFill>
          <a:blip r:embed="rId4" cstate="print"/>
          <a:stretch>
            <a:fillRect/>
          </a:stretch>
        </p:blipFill>
        <p:spPr>
          <a:xfrm>
            <a:off x="2819400" y="2819400"/>
            <a:ext cx="2815913" cy="323850"/>
          </a:xfrm>
          <a:prstGeom prst="rect">
            <a:avLst/>
          </a:prstGeom>
        </p:spPr>
      </p:pic>
      <p:pic>
        <p:nvPicPr>
          <p:cNvPr id="13" name="Picture 12"/>
          <p:cNvPicPr>
            <a:picLocks noChangeAspect="1"/>
          </p:cNvPicPr>
          <p:nvPr/>
        </p:nvPicPr>
        <p:blipFill>
          <a:blip r:embed="rId5" cstate="print"/>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9" name="TextBox 8"/>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564</Words>
  <Application>Microsoft Office PowerPoint</Application>
  <PresentationFormat>Custom</PresentationFormat>
  <Paragraphs>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UDDAGIRI HARSHITH </vt:lpstr>
      <vt:lpstr>PROJECT TITLE</vt:lpstr>
      <vt:lpstr>AGENDA</vt:lpstr>
      <vt:lpstr>What is keylogging? </vt:lpstr>
      <vt:lpstr>Can a keylogger can be detected? </vt:lpstr>
      <vt:lpstr>Slide 6</vt:lpstr>
      <vt:lpstr>PROBLEM STATEMENT</vt:lpstr>
      <vt:lpstr>PROJECT OVERVIEW</vt:lpstr>
      <vt:lpstr>WHO ARE THE END USERS?</vt:lpstr>
      <vt:lpstr>YOUR SOLUTION AND ITS VALUE PROPOSITION</vt:lpstr>
      <vt:lpstr>Slide 11</vt:lpstr>
      <vt:lpstr>THE WOW IN YOUR SOLUTION</vt:lpstr>
      <vt:lpstr>Slide 13</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UDDAGIRI HARSHITH</dc:title>
  <dc:creator>pottu</dc:creator>
  <cp:lastModifiedBy>DMSSVH</cp:lastModifiedBy>
  <cp:revision>19</cp:revision>
  <dcterms:created xsi:type="dcterms:W3CDTF">2024-06-03T05:48:00Z</dcterms:created>
  <dcterms:modified xsi:type="dcterms:W3CDTF">2024-06-28T08:35:34Z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8D0E569C9A9C4022A96F693812FBCB96_13</vt:lpwstr>
  </property>
  <property fmtid="{D5CDD505-2E9C-101B-9397-08002B2CF9AE}" pid="5" name="KSOProductBuildVer">
    <vt:lpwstr>1033-12.2.0.17119</vt:lpwstr>
  </property>
</Properties>
</file>