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04287-AAB4-448D-A7B8-C6EE2E69AD7A}" v="26" dt="2024-07-09T13:19:12.471"/>
    <p1510:client id="{ADCA067A-75A5-43F9-A5DD-7239861045C1}" v="3" dt="2024-07-10T12:48:0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ka pallavi" userId="01e5e34f0246924f" providerId="LiveId" clId="{ADCA067A-75A5-43F9-A5DD-7239861045C1}"/>
    <pc:docChg chg="modSld">
      <pc:chgData name="jyothika pallavi" userId="01e5e34f0246924f" providerId="LiveId" clId="{ADCA067A-75A5-43F9-A5DD-7239861045C1}" dt="2024-07-10T12:49:37.829" v="27" actId="255"/>
      <pc:docMkLst>
        <pc:docMk/>
      </pc:docMkLst>
      <pc:sldChg chg="addSp modSp mod">
        <pc:chgData name="jyothika pallavi" userId="01e5e34f0246924f" providerId="LiveId" clId="{ADCA067A-75A5-43F9-A5DD-7239861045C1}" dt="2024-07-10T12:49:37.829" v="27" actId="255"/>
        <pc:sldMkLst>
          <pc:docMk/>
          <pc:sldMk cId="1394084299" sldId="270"/>
        </pc:sldMkLst>
        <pc:spChg chg="mod">
          <ac:chgData name="jyothika pallavi" userId="01e5e34f0246924f" providerId="LiveId" clId="{ADCA067A-75A5-43F9-A5DD-7239861045C1}" dt="2024-07-10T12:48:52.907" v="14" actId="20577"/>
          <ac:spMkLst>
            <pc:docMk/>
            <pc:sldMk cId="1394084299" sldId="270"/>
            <ac:spMk id="2" creationId="{C9E187E9-F67C-F825-629A-0B4BED24E098}"/>
          </ac:spMkLst>
        </pc:spChg>
        <pc:spChg chg="add mod">
          <ac:chgData name="jyothika pallavi" userId="01e5e34f0246924f" providerId="LiveId" clId="{ADCA067A-75A5-43F9-A5DD-7239861045C1}" dt="2024-07-10T12:49:37.829" v="27" actId="255"/>
          <ac:spMkLst>
            <pc:docMk/>
            <pc:sldMk cId="1394084299" sldId="270"/>
            <ac:spMk id="4" creationId="{C64F7725-5324-56E4-7376-BED5443DB1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5721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18410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99002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59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10139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291521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4896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32127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18803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51273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76693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4180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02159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22830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877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2FDB883-C30C-422F-A2BF-652773BC1D10}"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3025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6968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68917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099996832"/>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 id="2147484091" r:id="rId16"/>
    <p:sldLayoutId id="2147484092" r:id="rId17"/>
    <p:sldLayoutId id="214748409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6"/>
            <a:ext cx="9905998" cy="1478570"/>
          </a:xfrm>
        </p:spPr>
        <p:txBody>
          <a:bodyPr>
            <a:normAutofit fontScale="90000"/>
          </a:bodyPr>
          <a:lstStyle/>
          <a:p>
            <a:br>
              <a:rPr lang="en-IN" sz="4900" dirty="0"/>
            </a:br>
            <a:r>
              <a:rPr lang="en-IN" sz="3100" dirty="0" err="1"/>
              <a:t>U.Harshith</a:t>
            </a:r>
            <a:br>
              <a:rPr lang="en-IN" sz="3100" dirty="0"/>
            </a:br>
            <a:r>
              <a:rPr lang="en-IN" sz="3100" dirty="0"/>
              <a:t>hall ticket number:223C1A0537</a:t>
            </a:r>
            <a:br>
              <a:rPr lang="en-IN" sz="3100" dirty="0"/>
            </a:br>
            <a:r>
              <a:rPr lang="en-IN" sz="3100" dirty="0"/>
              <a:t>BRANCH:CSE</a:t>
            </a:r>
            <a:br>
              <a:rPr lang="en-IN" sz="3100" dirty="0"/>
            </a:br>
            <a:r>
              <a:rPr lang="en-IN" sz="3100" dirty="0"/>
              <a:t>COLLEGE: </a:t>
            </a:r>
            <a:r>
              <a:rPr lang="en-IN" sz="3100" dirty="0" err="1"/>
              <a:t>Daita</a:t>
            </a:r>
            <a:r>
              <a:rPr lang="en-IN" sz="3100" dirty="0"/>
              <a:t> </a:t>
            </a:r>
            <a:r>
              <a:rPr lang="en-IN" sz="3100" dirty="0" err="1"/>
              <a:t>Madhusudana</a:t>
            </a:r>
            <a:r>
              <a:rPr lang="en-IN" sz="3100" dirty="0"/>
              <a:t> Sastry Sri Venkateswara Hindu College of </a:t>
            </a:r>
            <a:r>
              <a:rPr lang="en-IN" sz="3100" dirty="0" err="1"/>
              <a:t>Engineering,machilipatnam</a:t>
            </a:r>
            <a:r>
              <a:rPr lang="en-IN" sz="3100" dirty="0"/>
              <a:t>. </a:t>
            </a:r>
            <a:br>
              <a:rPr lang="en-IN" sz="3100" dirty="0"/>
            </a:b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641989"/>
            <a:ext cx="9905999" cy="3541714"/>
          </a:xfrm>
        </p:spPr>
        <p:txBody>
          <a:bodyPr>
            <a:normAutofit/>
          </a:bodyPr>
          <a:lstStyle/>
          <a:p>
            <a:pPr marL="0" indent="0" algn="r">
              <a:buNone/>
            </a:pPr>
            <a:r>
              <a:rPr lang="en-IN" sz="3600" dirty="0">
                <a:solidFill>
                  <a:schemeClr val="tx2">
                    <a:lumMod val="75000"/>
                  </a:schemeClr>
                </a:solidFill>
              </a:rPr>
              <a:t>FINAL PROJECT</a:t>
            </a:r>
          </a:p>
        </p:txBody>
      </p:sp>
      <p:sp>
        <p:nvSpPr>
          <p:cNvPr id="4" name="TextBox 3">
            <a:extLst>
              <a:ext uri="{FF2B5EF4-FFF2-40B4-BE49-F238E27FC236}">
                <a16:creationId xmlns:a16="http://schemas.microsoft.com/office/drawing/2014/main" id="{C64F7725-5324-56E4-7376-BED5443DB196}"/>
              </a:ext>
            </a:extLst>
          </p:cNvPr>
          <p:cNvSpPr txBox="1"/>
          <p:nvPr/>
        </p:nvSpPr>
        <p:spPr>
          <a:xfrm>
            <a:off x="3014133" y="2854357"/>
            <a:ext cx="6497291" cy="523220"/>
          </a:xfrm>
          <a:prstGeom prst="rect">
            <a:avLst/>
          </a:prstGeom>
          <a:noFill/>
        </p:spPr>
        <p:txBody>
          <a:bodyPr wrap="none" rtlCol="0">
            <a:spAutoFit/>
          </a:bodyPr>
          <a:lstStyle/>
          <a:p>
            <a:r>
              <a:rPr lang="en-IN" sz="2800" dirty="0"/>
              <a:t>EMAIL ID</a:t>
            </a:r>
            <a:r>
              <a:rPr lang="en-IN" sz="2400" dirty="0"/>
              <a:t>: </a:t>
            </a:r>
            <a:r>
              <a:rPr lang="en-IN" sz="2800" dirty="0"/>
              <a:t>harshithhasiniuddagiri@gmail.com</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85000" lnSpcReduction="10000"/>
          </a:bodyPr>
          <a:lstStyle/>
          <a:p>
            <a:r>
              <a:rPr lang="en-IN" sz="2100" dirty="0">
                <a:solidFill>
                  <a:schemeClr val="tx1"/>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5" name="Picture 4">
            <a:extLst>
              <a:ext uri="{FF2B5EF4-FFF2-40B4-BE49-F238E27FC236}">
                <a16:creationId xmlns:a16="http://schemas.microsoft.com/office/drawing/2014/main" id="{8CB96EEF-C6EB-429D-55A5-75D523BB1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430" y="2806609"/>
            <a:ext cx="1750483" cy="1802768"/>
          </a:xfrm>
          <a:prstGeom prst="rect">
            <a:avLst/>
          </a:prstGeom>
        </p:spPr>
      </p:pic>
      <p:pic>
        <p:nvPicPr>
          <p:cNvPr id="15" name="Picture 14">
            <a:extLst>
              <a:ext uri="{FF2B5EF4-FFF2-40B4-BE49-F238E27FC236}">
                <a16:creationId xmlns:a16="http://schemas.microsoft.com/office/drawing/2014/main" id="{3CD6794F-30E3-232B-D375-76C557441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257" y="2806609"/>
            <a:ext cx="1750483" cy="1750483"/>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DB9EAA90-7B7D-51D0-804C-920C5B8558DF}"/>
              </a:ext>
            </a:extLst>
          </p:cNvPr>
          <p:cNvSpPr txBox="1"/>
          <p:nvPr/>
        </p:nvSpPr>
        <p:spPr>
          <a:xfrm>
            <a:off x="1303867" y="2243667"/>
            <a:ext cx="8657948" cy="523220"/>
          </a:xfrm>
          <a:prstGeom prst="rect">
            <a:avLst/>
          </a:prstGeom>
          <a:noFill/>
        </p:spPr>
        <p:txBody>
          <a:bodyPr wrap="none" rtlCol="0">
            <a:spAutoFit/>
          </a:bodyPr>
          <a:lstStyle/>
          <a:p>
            <a:r>
              <a:rPr lang="en-IN" sz="2800" dirty="0"/>
              <a:t>https://github.com/Harshith-cse/steganography_project.git</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t>Key objectives:</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74733"/>
            <a:ext cx="10089622" cy="1477328"/>
          </a:xfrm>
          <a:prstGeom prst="rect">
            <a:avLst/>
          </a:prstGeom>
          <a:noFill/>
        </p:spPr>
        <p:txBody>
          <a:bodyPr wrap="none" rtlCol="0">
            <a:spAutoFit/>
          </a:bodyPr>
          <a:lstStyle/>
          <a:p>
            <a:r>
              <a:rPr lang="en-US" b="1" dirty="0"/>
              <a:t>Conclusion:</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t>Deliverables:</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 and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Military Personnel:</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Experts:</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normAutofit fontScale="90000"/>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Steganography Techniques:</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Encryption:</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Detection and Analysis Tools:</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Flexibility and Versatility:</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Forensic Applications:</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Research and Development: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254000" y="1105764"/>
            <a:ext cx="12700000" cy="1154640"/>
          </a:xfrm>
        </p:spPr>
        <p:txBody>
          <a:bodyPr>
            <a:normAutofit/>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1"/>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374085" y="1853828"/>
            <a:ext cx="11817915" cy="2862322"/>
          </a:xfrm>
          <a:prstGeom prst="rect">
            <a:avLst/>
          </a:prstGeom>
          <a:noFill/>
        </p:spPr>
        <p:txBody>
          <a:bodyPr wrap="none" rtlCol="0">
            <a:spAutoFit/>
          </a:bodyPr>
          <a:lstStyle/>
          <a:p>
            <a:r>
              <a:rPr lang="en-US" dirty="0"/>
              <a:t>Data Model: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t>Embedding Model: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t>Extraction Model: This defines the method for extracting hidden data from the carrier media. Modeling the extraction</a:t>
            </a:r>
          </a:p>
          <a:p>
            <a:r>
              <a:rPr lang="en-US" dirty="0"/>
              <a:t> process ensures that the embedded information can be accurately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631</TotalTime>
  <Words>1138</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Droplet</vt:lpstr>
      <vt:lpstr> U.Harshith hall ticket number:223C1A0537 BRANCH:CSE COLLEGE: Daita Madhusudana Sastry Sri Venkateswara Hindu College of Engineering,machilipatnam.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jyothika pallavi</cp:lastModifiedBy>
  <cp:revision>11</cp:revision>
  <dcterms:created xsi:type="dcterms:W3CDTF">2024-07-01T06:49:23Z</dcterms:created>
  <dcterms:modified xsi:type="dcterms:W3CDTF">2024-07-12T08:17:27Z</dcterms:modified>
</cp:coreProperties>
</file>