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2" r:id="rId3"/>
    <p:sldId id="263"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185F02F-5974-4BA0-9C26-24F11A81EEDF}" type="datetimeFigureOut">
              <a:rPr lang="en-IN" smtClean="0"/>
              <a:t>25-04-2019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314597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85F02F-5974-4BA0-9C26-24F11A81EEDF}"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417313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85F02F-5974-4BA0-9C26-24F11A81EEDF}"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1888158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85F02F-5974-4BA0-9C26-24F11A81EEDF}"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D23A6-B0F7-40D8-98EA-770BB94341B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0945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85F02F-5974-4BA0-9C26-24F11A81EEDF}"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179943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85F02F-5974-4BA0-9C26-24F11A81EEDF}" type="datetimeFigureOut">
              <a:rPr lang="en-IN" smtClean="0"/>
              <a:t>25-04-2019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1170591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85F02F-5974-4BA0-9C26-24F11A81EEDF}" type="datetimeFigureOut">
              <a:rPr lang="en-IN" smtClean="0"/>
              <a:t>25-04-2019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1638306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5F02F-5974-4BA0-9C26-24F11A81EEDF}"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3695002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5F02F-5974-4BA0-9C26-24F11A81EEDF}"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149659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5F02F-5974-4BA0-9C26-24F11A81EEDF}"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22192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5F02F-5974-4BA0-9C26-24F11A81EEDF}"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170890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85F02F-5974-4BA0-9C26-24F11A81EEDF}"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386434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85F02F-5974-4BA0-9C26-24F11A81EEDF}" type="datetimeFigureOut">
              <a:rPr lang="en-IN" smtClean="0"/>
              <a:t>25-04-2019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54862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85F02F-5974-4BA0-9C26-24F11A81EEDF}" type="datetimeFigureOut">
              <a:rPr lang="en-IN" smtClean="0"/>
              <a:t>25-04-2019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126825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5F02F-5974-4BA0-9C26-24F11A81EEDF}" type="datetimeFigureOut">
              <a:rPr lang="en-IN" smtClean="0"/>
              <a:t>25-04-2019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356053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85F02F-5974-4BA0-9C26-24F11A81EEDF}"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324190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85F02F-5974-4BA0-9C26-24F11A81EEDF}"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D23A6-B0F7-40D8-98EA-770BB94341B5}" type="slidenum">
              <a:rPr lang="en-IN" smtClean="0"/>
              <a:t>‹#›</a:t>
            </a:fld>
            <a:endParaRPr lang="en-IN"/>
          </a:p>
        </p:txBody>
      </p:sp>
    </p:spTree>
    <p:extLst>
      <p:ext uri="{BB962C8B-B14F-4D97-AF65-F5344CB8AC3E}">
        <p14:creationId xmlns:p14="http://schemas.microsoft.com/office/powerpoint/2010/main" val="394882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85F02F-5974-4BA0-9C26-24F11A81EEDF}" type="datetimeFigureOut">
              <a:rPr lang="en-IN" smtClean="0"/>
              <a:t>25-04-2019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FD23A6-B0F7-40D8-98EA-770BB94341B5}" type="slidenum">
              <a:rPr lang="en-IN" smtClean="0"/>
              <a:t>‹#›</a:t>
            </a:fld>
            <a:endParaRPr lang="en-IN"/>
          </a:p>
        </p:txBody>
      </p:sp>
    </p:spTree>
    <p:extLst>
      <p:ext uri="{BB962C8B-B14F-4D97-AF65-F5344CB8AC3E}">
        <p14:creationId xmlns:p14="http://schemas.microsoft.com/office/powerpoint/2010/main" val="206061481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1F29-704B-409C-B2AA-94CEB3EF7F9A}"/>
              </a:ext>
            </a:extLst>
          </p:cNvPr>
          <p:cNvSpPr>
            <a:spLocks noGrp="1"/>
          </p:cNvSpPr>
          <p:nvPr>
            <p:ph type="ctrTitle"/>
          </p:nvPr>
        </p:nvSpPr>
        <p:spPr/>
        <p:txBody>
          <a:bodyPr/>
          <a:lstStyle/>
          <a:p>
            <a:pPr algn="ctr"/>
            <a:r>
              <a:rPr lang="en-IN" dirty="0"/>
              <a:t>Social network</a:t>
            </a:r>
          </a:p>
        </p:txBody>
      </p:sp>
      <p:sp>
        <p:nvSpPr>
          <p:cNvPr id="3" name="Subtitle 2">
            <a:extLst>
              <a:ext uri="{FF2B5EF4-FFF2-40B4-BE49-F238E27FC236}">
                <a16:creationId xmlns:a16="http://schemas.microsoft.com/office/drawing/2014/main" id="{99AFB7C9-7E86-4EAB-B1CF-CE4931C04B2B}"/>
              </a:ext>
            </a:extLst>
          </p:cNvPr>
          <p:cNvSpPr>
            <a:spLocks noGrp="1"/>
          </p:cNvSpPr>
          <p:nvPr>
            <p:ph type="subTitle" idx="1"/>
          </p:nvPr>
        </p:nvSpPr>
        <p:spPr/>
        <p:txBody>
          <a:bodyPr>
            <a:normAutofit fontScale="92500" lnSpcReduction="20000"/>
          </a:bodyPr>
          <a:lstStyle/>
          <a:p>
            <a:r>
              <a:rPr lang="en-IN" dirty="0"/>
              <a:t>Harshith U.-PESi201700096</a:t>
            </a:r>
          </a:p>
          <a:p>
            <a:r>
              <a:rPr lang="en-IN" dirty="0"/>
              <a:t>Ziyan Zafar- PESi201701910</a:t>
            </a:r>
          </a:p>
          <a:p>
            <a:r>
              <a:rPr lang="en-IN" dirty="0"/>
              <a:t>Bhoomika S- PESi201700172</a:t>
            </a:r>
          </a:p>
          <a:p>
            <a:r>
              <a:rPr lang="en-IN"/>
              <a:t>Class 4-g</a:t>
            </a:r>
            <a:endParaRPr lang="en-IN" dirty="0"/>
          </a:p>
        </p:txBody>
      </p:sp>
    </p:spTree>
    <p:extLst>
      <p:ext uri="{BB962C8B-B14F-4D97-AF65-F5344CB8AC3E}">
        <p14:creationId xmlns:p14="http://schemas.microsoft.com/office/powerpoint/2010/main" val="115221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90BB-2005-41BA-B733-80C4877027BA}"/>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122EBE97-319A-4C45-9E52-40AF7DC9E6D6}"/>
              </a:ext>
            </a:extLst>
          </p:cNvPr>
          <p:cNvSpPr>
            <a:spLocks noGrp="1"/>
          </p:cNvSpPr>
          <p:nvPr>
            <p:ph idx="1"/>
          </p:nvPr>
        </p:nvSpPr>
        <p:spPr/>
        <p:txBody>
          <a:bodyPr/>
          <a:lstStyle/>
          <a:p>
            <a:r>
              <a:rPr lang="en-IN" dirty="0"/>
              <a:t>Users who have created accounts can change their passwords. The password must have a minimum length of 8 characters.</a:t>
            </a:r>
          </a:p>
          <a:p>
            <a:r>
              <a:rPr lang="en-IN" dirty="0"/>
              <a:t>Users can upload posts that include images.</a:t>
            </a:r>
          </a:p>
          <a:p>
            <a:r>
              <a:rPr lang="en-IN" dirty="0"/>
              <a:t>Users can find friends on the social network and follow them.</a:t>
            </a:r>
          </a:p>
          <a:p>
            <a:r>
              <a:rPr lang="en-IN" dirty="0"/>
              <a:t>Posts can be liked by followers of the user. Followers can also comment on the posts.</a:t>
            </a:r>
          </a:p>
          <a:p>
            <a:pPr marL="0" indent="0">
              <a:buNone/>
            </a:pPr>
            <a:endParaRPr lang="en-IN" dirty="0"/>
          </a:p>
        </p:txBody>
      </p:sp>
    </p:spTree>
    <p:extLst>
      <p:ext uri="{BB962C8B-B14F-4D97-AF65-F5344CB8AC3E}">
        <p14:creationId xmlns:p14="http://schemas.microsoft.com/office/powerpoint/2010/main" val="230915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5F1-D6D5-4EC6-AC81-123F71C75749}"/>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F8D259B0-DDD3-482D-A39C-38C5BC807F5A}"/>
              </a:ext>
            </a:extLst>
          </p:cNvPr>
          <p:cNvSpPr>
            <a:spLocks noGrp="1"/>
          </p:cNvSpPr>
          <p:nvPr>
            <p:ph idx="1"/>
          </p:nvPr>
        </p:nvSpPr>
        <p:spPr/>
        <p:txBody>
          <a:bodyPr/>
          <a:lstStyle/>
          <a:p>
            <a:r>
              <a:rPr lang="en-IN" dirty="0"/>
              <a:t>Users can send messages to their followers and have textual conversations over the social network. Messages also have read receipts.</a:t>
            </a:r>
          </a:p>
          <a:p>
            <a:r>
              <a:rPr lang="en-IN" dirty="0"/>
              <a:t>Users are notified when their posts are liked, commented on or when they receive a message.</a:t>
            </a:r>
          </a:p>
        </p:txBody>
      </p:sp>
    </p:spTree>
    <p:extLst>
      <p:ext uri="{BB962C8B-B14F-4D97-AF65-F5344CB8AC3E}">
        <p14:creationId xmlns:p14="http://schemas.microsoft.com/office/powerpoint/2010/main" val="371820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16CD-A879-4EFA-8BF3-3F6D04B21566}"/>
              </a:ext>
            </a:extLst>
          </p:cNvPr>
          <p:cNvSpPr>
            <a:spLocks noGrp="1"/>
          </p:cNvSpPr>
          <p:nvPr>
            <p:ph type="title"/>
          </p:nvPr>
        </p:nvSpPr>
        <p:spPr/>
        <p:txBody>
          <a:bodyPr>
            <a:normAutofit/>
          </a:bodyPr>
          <a:lstStyle/>
          <a:p>
            <a:r>
              <a:rPr lang="en-IN" sz="4400" dirty="0"/>
              <a:t>Real world example</a:t>
            </a:r>
          </a:p>
        </p:txBody>
      </p:sp>
      <p:sp>
        <p:nvSpPr>
          <p:cNvPr id="6" name="Text Placeholder 5">
            <a:extLst>
              <a:ext uri="{FF2B5EF4-FFF2-40B4-BE49-F238E27FC236}">
                <a16:creationId xmlns:a16="http://schemas.microsoft.com/office/drawing/2014/main" id="{828578EF-CFCB-4116-81B0-491FA8DC78B6}"/>
              </a:ext>
            </a:extLst>
          </p:cNvPr>
          <p:cNvSpPr>
            <a:spLocks noGrp="1"/>
          </p:cNvSpPr>
          <p:nvPr>
            <p:ph type="body" idx="1"/>
          </p:nvPr>
        </p:nvSpPr>
        <p:spPr/>
        <p:txBody>
          <a:bodyPr/>
          <a:lstStyle/>
          <a:p>
            <a:r>
              <a:rPr lang="en-IN" dirty="0" err="1"/>
              <a:t>FAcebook</a:t>
            </a:r>
            <a:endParaRPr lang="en-IN" dirty="0"/>
          </a:p>
        </p:txBody>
      </p:sp>
      <p:sp>
        <p:nvSpPr>
          <p:cNvPr id="7" name="Content Placeholder 6">
            <a:extLst>
              <a:ext uri="{FF2B5EF4-FFF2-40B4-BE49-F238E27FC236}">
                <a16:creationId xmlns:a16="http://schemas.microsoft.com/office/drawing/2014/main" id="{DFDAD3AA-5043-4BEC-AB33-DEA9C09D880F}"/>
              </a:ext>
            </a:extLst>
          </p:cNvPr>
          <p:cNvSpPr>
            <a:spLocks noGrp="1"/>
          </p:cNvSpPr>
          <p:nvPr>
            <p:ph sz="half" idx="2"/>
          </p:nvPr>
        </p:nvSpPr>
        <p:spPr/>
        <p:txBody>
          <a:bodyPr>
            <a:normAutofit fontScale="92500" lnSpcReduction="20000"/>
          </a:bodyPr>
          <a:lstStyle/>
          <a:p>
            <a:r>
              <a:rPr lang="en-IN" dirty="0"/>
              <a:t>Users can upload posts and view their friends’ profiles.</a:t>
            </a:r>
          </a:p>
          <a:p>
            <a:r>
              <a:rPr lang="en-IN" dirty="0"/>
              <a:t>Users can like and unlike posts and send messages to their friends.</a:t>
            </a:r>
          </a:p>
          <a:p>
            <a:r>
              <a:rPr lang="en-IN" dirty="0"/>
              <a:t>Users are notified when their posts are liked or a message is received.</a:t>
            </a:r>
          </a:p>
          <a:p>
            <a:endParaRPr lang="en-IN" dirty="0"/>
          </a:p>
        </p:txBody>
      </p:sp>
      <p:sp>
        <p:nvSpPr>
          <p:cNvPr id="8" name="Text Placeholder 7">
            <a:extLst>
              <a:ext uri="{FF2B5EF4-FFF2-40B4-BE49-F238E27FC236}">
                <a16:creationId xmlns:a16="http://schemas.microsoft.com/office/drawing/2014/main" id="{BE977418-18F6-417E-A1DF-60365815B976}"/>
              </a:ext>
            </a:extLst>
          </p:cNvPr>
          <p:cNvSpPr>
            <a:spLocks noGrp="1"/>
          </p:cNvSpPr>
          <p:nvPr>
            <p:ph type="body" sz="quarter" idx="3"/>
          </p:nvPr>
        </p:nvSpPr>
        <p:spPr/>
        <p:txBody>
          <a:bodyPr/>
          <a:lstStyle/>
          <a:p>
            <a:r>
              <a:rPr lang="en-IN" dirty="0"/>
              <a:t>Social network</a:t>
            </a:r>
          </a:p>
        </p:txBody>
      </p:sp>
      <p:sp>
        <p:nvSpPr>
          <p:cNvPr id="9" name="Content Placeholder 8">
            <a:extLst>
              <a:ext uri="{FF2B5EF4-FFF2-40B4-BE49-F238E27FC236}">
                <a16:creationId xmlns:a16="http://schemas.microsoft.com/office/drawing/2014/main" id="{F98D6E22-9FCD-4706-B54E-938EA97C4E9B}"/>
              </a:ext>
            </a:extLst>
          </p:cNvPr>
          <p:cNvSpPr>
            <a:spLocks noGrp="1"/>
          </p:cNvSpPr>
          <p:nvPr>
            <p:ph sz="quarter" idx="4"/>
          </p:nvPr>
        </p:nvSpPr>
        <p:spPr/>
        <p:txBody>
          <a:bodyPr>
            <a:normAutofit fontScale="92500" lnSpcReduction="20000"/>
          </a:bodyPr>
          <a:lstStyle/>
          <a:p>
            <a:r>
              <a:rPr lang="en-IN" dirty="0"/>
              <a:t>A user’s profile can be viewed by her/his followers. Users can also upload posts.</a:t>
            </a:r>
          </a:p>
          <a:p>
            <a:r>
              <a:rPr lang="en-IN" dirty="0"/>
              <a:t>Posts can be liked and </a:t>
            </a:r>
            <a:r>
              <a:rPr lang="en-IN" dirty="0" err="1"/>
              <a:t>unliked</a:t>
            </a:r>
            <a:r>
              <a:rPr lang="en-IN" dirty="0"/>
              <a:t> and messages sent to friends.</a:t>
            </a:r>
          </a:p>
          <a:p>
            <a:r>
              <a:rPr lang="en-IN" dirty="0"/>
              <a:t>Users are notified when their posts are liked or a message is received.</a:t>
            </a:r>
          </a:p>
          <a:p>
            <a:endParaRPr lang="en-IN" dirty="0"/>
          </a:p>
        </p:txBody>
      </p:sp>
    </p:spTree>
    <p:extLst>
      <p:ext uri="{BB962C8B-B14F-4D97-AF65-F5344CB8AC3E}">
        <p14:creationId xmlns:p14="http://schemas.microsoft.com/office/powerpoint/2010/main" val="198902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C0BA-9E9A-44F5-9DD4-68D95CBF08F6}"/>
              </a:ext>
            </a:extLst>
          </p:cNvPr>
          <p:cNvSpPr>
            <a:spLocks noGrp="1"/>
          </p:cNvSpPr>
          <p:nvPr>
            <p:ph type="title"/>
          </p:nvPr>
        </p:nvSpPr>
        <p:spPr/>
        <p:txBody>
          <a:bodyPr/>
          <a:lstStyle/>
          <a:p>
            <a:r>
              <a:rPr lang="en-IN" dirty="0"/>
              <a:t>Real world example	</a:t>
            </a:r>
          </a:p>
        </p:txBody>
      </p:sp>
      <p:sp>
        <p:nvSpPr>
          <p:cNvPr id="3" name="Text Placeholder 2">
            <a:extLst>
              <a:ext uri="{FF2B5EF4-FFF2-40B4-BE49-F238E27FC236}">
                <a16:creationId xmlns:a16="http://schemas.microsoft.com/office/drawing/2014/main" id="{5C51FF50-7F0A-464B-B73D-5D10E1A959A0}"/>
              </a:ext>
            </a:extLst>
          </p:cNvPr>
          <p:cNvSpPr>
            <a:spLocks noGrp="1"/>
          </p:cNvSpPr>
          <p:nvPr>
            <p:ph type="body" idx="1"/>
          </p:nvPr>
        </p:nvSpPr>
        <p:spPr/>
        <p:txBody>
          <a:bodyPr/>
          <a:lstStyle/>
          <a:p>
            <a:r>
              <a:rPr lang="en-IN" dirty="0"/>
              <a:t>Facebook</a:t>
            </a:r>
          </a:p>
        </p:txBody>
      </p:sp>
      <p:sp>
        <p:nvSpPr>
          <p:cNvPr id="4" name="Content Placeholder 3">
            <a:extLst>
              <a:ext uri="{FF2B5EF4-FFF2-40B4-BE49-F238E27FC236}">
                <a16:creationId xmlns:a16="http://schemas.microsoft.com/office/drawing/2014/main" id="{4564E802-242B-4DB6-8CA1-21AEB80379C7}"/>
              </a:ext>
            </a:extLst>
          </p:cNvPr>
          <p:cNvSpPr>
            <a:spLocks noGrp="1"/>
          </p:cNvSpPr>
          <p:nvPr>
            <p:ph sz="half" idx="2"/>
          </p:nvPr>
        </p:nvSpPr>
        <p:spPr/>
        <p:txBody>
          <a:bodyPr>
            <a:normAutofit fontScale="92500" lnSpcReduction="10000"/>
          </a:bodyPr>
          <a:lstStyle/>
          <a:p>
            <a:r>
              <a:rPr lang="en-IN" dirty="0"/>
              <a:t>Users can see when their message has been read.</a:t>
            </a:r>
          </a:p>
          <a:p>
            <a:r>
              <a:rPr lang="en-IN" dirty="0"/>
              <a:t>Users need to have an authenticated email id to created an account.</a:t>
            </a:r>
          </a:p>
          <a:p>
            <a:r>
              <a:rPr lang="en-IN" dirty="0"/>
              <a:t>Has a dedicated server for images.</a:t>
            </a:r>
          </a:p>
          <a:p>
            <a:endParaRPr lang="en-IN" dirty="0"/>
          </a:p>
        </p:txBody>
      </p:sp>
      <p:sp>
        <p:nvSpPr>
          <p:cNvPr id="5" name="Text Placeholder 4">
            <a:extLst>
              <a:ext uri="{FF2B5EF4-FFF2-40B4-BE49-F238E27FC236}">
                <a16:creationId xmlns:a16="http://schemas.microsoft.com/office/drawing/2014/main" id="{3A023CCE-96BC-438E-859B-702B81300BC3}"/>
              </a:ext>
            </a:extLst>
          </p:cNvPr>
          <p:cNvSpPr>
            <a:spLocks noGrp="1"/>
          </p:cNvSpPr>
          <p:nvPr>
            <p:ph type="body" sz="quarter" idx="3"/>
          </p:nvPr>
        </p:nvSpPr>
        <p:spPr/>
        <p:txBody>
          <a:bodyPr/>
          <a:lstStyle/>
          <a:p>
            <a:r>
              <a:rPr lang="en-IN" dirty="0"/>
              <a:t>Social network</a:t>
            </a:r>
          </a:p>
        </p:txBody>
      </p:sp>
      <p:sp>
        <p:nvSpPr>
          <p:cNvPr id="6" name="Content Placeholder 5">
            <a:extLst>
              <a:ext uri="{FF2B5EF4-FFF2-40B4-BE49-F238E27FC236}">
                <a16:creationId xmlns:a16="http://schemas.microsoft.com/office/drawing/2014/main" id="{E4E8E19E-4B12-4CBF-BDC4-E3E42A3B503A}"/>
              </a:ext>
            </a:extLst>
          </p:cNvPr>
          <p:cNvSpPr>
            <a:spLocks noGrp="1"/>
          </p:cNvSpPr>
          <p:nvPr>
            <p:ph sz="quarter" idx="4"/>
          </p:nvPr>
        </p:nvSpPr>
        <p:spPr/>
        <p:txBody>
          <a:bodyPr>
            <a:normAutofit fontScale="92500" lnSpcReduction="10000"/>
          </a:bodyPr>
          <a:lstStyle/>
          <a:p>
            <a:r>
              <a:rPr lang="en-IN" dirty="0"/>
              <a:t>Users can see when their message has been read.</a:t>
            </a:r>
          </a:p>
          <a:p>
            <a:r>
              <a:rPr lang="en-IN" dirty="0"/>
              <a:t>Accounts can be verified for authentication.</a:t>
            </a:r>
          </a:p>
          <a:p>
            <a:r>
              <a:rPr lang="en-IN" dirty="0"/>
              <a:t>Uses a third party application to display images.</a:t>
            </a:r>
          </a:p>
        </p:txBody>
      </p:sp>
    </p:spTree>
    <p:extLst>
      <p:ext uri="{BB962C8B-B14F-4D97-AF65-F5344CB8AC3E}">
        <p14:creationId xmlns:p14="http://schemas.microsoft.com/office/powerpoint/2010/main" val="241760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1BCEA5-C31D-410D-80D6-58DEA5FD321E}"/>
              </a:ext>
            </a:extLst>
          </p:cNvPr>
          <p:cNvSpPr>
            <a:spLocks noGrp="1"/>
          </p:cNvSpPr>
          <p:nvPr>
            <p:ph type="title"/>
          </p:nvPr>
        </p:nvSpPr>
        <p:spPr/>
        <p:txBody>
          <a:bodyPr/>
          <a:lstStyle/>
          <a:p>
            <a:r>
              <a:rPr lang="en-IN" dirty="0"/>
              <a:t>Problems faced by the system and how to solve them</a:t>
            </a:r>
          </a:p>
        </p:txBody>
      </p:sp>
      <p:sp>
        <p:nvSpPr>
          <p:cNvPr id="8" name="Content Placeholder 7">
            <a:extLst>
              <a:ext uri="{FF2B5EF4-FFF2-40B4-BE49-F238E27FC236}">
                <a16:creationId xmlns:a16="http://schemas.microsoft.com/office/drawing/2014/main" id="{8E114D73-EE76-4C00-96E1-5C4C5B08D591}"/>
              </a:ext>
            </a:extLst>
          </p:cNvPr>
          <p:cNvSpPr>
            <a:spLocks noGrp="1"/>
          </p:cNvSpPr>
          <p:nvPr>
            <p:ph idx="1"/>
          </p:nvPr>
        </p:nvSpPr>
        <p:spPr/>
        <p:txBody>
          <a:bodyPr/>
          <a:lstStyle/>
          <a:p>
            <a:r>
              <a:rPr lang="en-IN" dirty="0"/>
              <a:t>Cannot host images on its own. Depends on a third party application named </a:t>
            </a:r>
            <a:r>
              <a:rPr lang="en-IN" dirty="0" err="1"/>
              <a:t>imgur</a:t>
            </a:r>
            <a:r>
              <a:rPr lang="en-IN" dirty="0"/>
              <a:t> to indirectly host the images. Need to use a more complex database management procedure to host images.</a:t>
            </a:r>
          </a:p>
          <a:p>
            <a:r>
              <a:rPr lang="en-IN" dirty="0"/>
              <a:t>Does not enable users to link their accounts to their mobile phone numbers. This will require responsive web designing using React and Pearl.</a:t>
            </a:r>
          </a:p>
          <a:p>
            <a:r>
              <a:rPr lang="en-IN" dirty="0"/>
              <a:t>Users cannot post videos or audio files as it requires more complex approaches.</a:t>
            </a:r>
          </a:p>
        </p:txBody>
      </p:sp>
    </p:spTree>
    <p:extLst>
      <p:ext uri="{BB962C8B-B14F-4D97-AF65-F5344CB8AC3E}">
        <p14:creationId xmlns:p14="http://schemas.microsoft.com/office/powerpoint/2010/main" val="415178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E1B0-C622-4705-A7C3-6AD6AB51FCFF}"/>
              </a:ext>
            </a:extLst>
          </p:cNvPr>
          <p:cNvSpPr>
            <a:spLocks noGrp="1"/>
          </p:cNvSpPr>
          <p:nvPr>
            <p:ph type="title"/>
          </p:nvPr>
        </p:nvSpPr>
        <p:spPr/>
        <p:txBody>
          <a:bodyPr/>
          <a:lstStyle/>
          <a:p>
            <a:r>
              <a:rPr lang="en-IN" dirty="0"/>
              <a:t>Problems faced by the system and how to solve them</a:t>
            </a:r>
          </a:p>
        </p:txBody>
      </p:sp>
      <p:sp>
        <p:nvSpPr>
          <p:cNvPr id="3" name="Content Placeholder 2">
            <a:extLst>
              <a:ext uri="{FF2B5EF4-FFF2-40B4-BE49-F238E27FC236}">
                <a16:creationId xmlns:a16="http://schemas.microsoft.com/office/drawing/2014/main" id="{2E1AC2A2-FEB3-4A09-BC61-753A5CE8C918}"/>
              </a:ext>
            </a:extLst>
          </p:cNvPr>
          <p:cNvSpPr>
            <a:spLocks noGrp="1"/>
          </p:cNvSpPr>
          <p:nvPr>
            <p:ph idx="1"/>
          </p:nvPr>
        </p:nvSpPr>
        <p:spPr/>
        <p:txBody>
          <a:bodyPr/>
          <a:lstStyle/>
          <a:p>
            <a:r>
              <a:rPr lang="en-IN" dirty="0"/>
              <a:t>As of now anyone who wishes to access the database can access or modify it and change the values in it which may lead to security problems. Admin authentication should be added to access the database.</a:t>
            </a:r>
          </a:p>
          <a:p>
            <a:r>
              <a:rPr lang="en-IN" dirty="0"/>
              <a:t>No age restriction has been set to create an account on Social Network. A trigger needs to be incorporated in the database to notify the admin to take a look at the specific column. </a:t>
            </a:r>
          </a:p>
        </p:txBody>
      </p:sp>
    </p:spTree>
    <p:extLst>
      <p:ext uri="{BB962C8B-B14F-4D97-AF65-F5344CB8AC3E}">
        <p14:creationId xmlns:p14="http://schemas.microsoft.com/office/powerpoint/2010/main" val="245429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0823202-F3A9-4258-863D-10F2431C7761}"/>
              </a:ext>
            </a:extLst>
          </p:cNvPr>
          <p:cNvSpPr>
            <a:spLocks noGrp="1"/>
          </p:cNvSpPr>
          <p:nvPr>
            <p:ph idx="1"/>
          </p:nvPr>
        </p:nvSpPr>
        <p:spPr/>
        <p:txBody>
          <a:bodyPr/>
          <a:lstStyle/>
          <a:p>
            <a:pPr marL="0" indent="0">
              <a:buNone/>
            </a:pPr>
            <a:r>
              <a:rPr lang="en-IN" dirty="0"/>
              <a:t>			</a:t>
            </a:r>
            <a:r>
              <a:rPr lang="en-IN" sz="7200" dirty="0"/>
              <a:t>Thank You</a:t>
            </a:r>
          </a:p>
        </p:txBody>
      </p:sp>
    </p:spTree>
    <p:extLst>
      <p:ext uri="{BB962C8B-B14F-4D97-AF65-F5344CB8AC3E}">
        <p14:creationId xmlns:p14="http://schemas.microsoft.com/office/powerpoint/2010/main" val="2032525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432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Social network</vt:lpstr>
      <vt:lpstr>Features</vt:lpstr>
      <vt:lpstr>features</vt:lpstr>
      <vt:lpstr>Real world example</vt:lpstr>
      <vt:lpstr>Real world example </vt:lpstr>
      <vt:lpstr>Problems faced by the system and how to solve them</vt:lpstr>
      <vt:lpstr>Problems faced by the system and how to solve them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dc:title>
  <dc:creator>Ziyan Zafar</dc:creator>
  <cp:lastModifiedBy>Ziyan Zafar</cp:lastModifiedBy>
  <cp:revision>12</cp:revision>
  <dcterms:created xsi:type="dcterms:W3CDTF">2019-04-25T04:13:54Z</dcterms:created>
  <dcterms:modified xsi:type="dcterms:W3CDTF">2019-04-25T09:38:10Z</dcterms:modified>
</cp:coreProperties>
</file>