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2B02-DDD5-E728-61E3-24BFF17C3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99F5E-4138-366A-EEEA-0084C962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EE7E-5DD0-F92F-2843-1E0A5B8D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06AD-0AE8-4DEF-A348-A3C163F400E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65A0-E1EB-1A5E-6714-FFE41A91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A9DEF-D519-A1A4-44F8-0E86A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4A4-408B-49F7-8848-4A4FB67FB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08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37DB-388D-DA3E-9764-A50A7226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DF5B9-E612-328F-5DE0-883680FD3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56BC-8900-8955-4C5D-646CD13A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06AD-0AE8-4DEF-A348-A3C163F400E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6A2D4-6428-2257-2164-2774CE0F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EBB3-4328-D437-8F29-563696C2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4A4-408B-49F7-8848-4A4FB67FB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F81E1-232B-9DF4-E029-C955C5D3C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7C39E-0446-26ED-29B7-02066F125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587B9-86EC-6B0C-22DE-7F70E072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06AD-0AE8-4DEF-A348-A3C163F400E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4523-BF9B-5708-2DA6-C8D6B8E4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4544-C258-9432-D96C-4E6B8B97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4A4-408B-49F7-8848-4A4FB67FB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7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5245-6959-7D14-0592-22EAF2B2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A712D-1430-6F07-5986-34655016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48F5-D500-1432-94F2-EBF308AC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06AD-0AE8-4DEF-A348-A3C163F400E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B6EF5-B070-9146-A48F-A6E8CA1F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97B5-7693-12DC-DACF-FA6087BD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4A4-408B-49F7-8848-4A4FB67FB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8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33E7-429F-E8DD-D343-0E9925AB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DEDA7-A2B1-9DC3-0DE6-D72887F3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3D6D-6BE3-3D49-86C0-0A0AB207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06AD-0AE8-4DEF-A348-A3C163F400E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61CA-FDA0-CB19-E8B9-B434C9BF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B2E7-5803-A0C1-7003-E188F3D5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4A4-408B-49F7-8848-4A4FB67FB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D5AC-BF17-3806-690D-826D7F62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C6B1-EC85-95B6-33F1-5AA98EE5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601CC-A338-9B91-9F5F-BF6856A30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755A3-0E7A-F65D-7978-ECB283D9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06AD-0AE8-4DEF-A348-A3C163F400E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E6252-EE6C-0CAD-B5E0-7C908662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0E5B1-ED5E-707A-95B0-4DBE8341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4A4-408B-49F7-8848-4A4FB67FB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37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74C2-0B39-5F4D-4340-0B814156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EAA64-5240-D47D-CEA2-FD9EDE9C7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BF65F-FF9D-19E0-39EC-81DAEED6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F1CF9-9F23-1519-6797-33A231B76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D8E29-A4C9-F3F7-8988-DAEBEE8E0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1D24D-2045-6882-E9BC-92ABD74E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06AD-0AE8-4DEF-A348-A3C163F400E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A4FCF-3706-4F5E-7DF4-400AC9C3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074E1-F806-0AF1-78CA-88A7991E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4A4-408B-49F7-8848-4A4FB67FB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7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698D-0C79-6AF0-05AD-88D0C2A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1FFBC-233D-9DE0-5A1D-AB78DEA6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06AD-0AE8-4DEF-A348-A3C163F400E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1FD30-E52E-7898-F7CB-1F666B45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1C08A-3719-6AF7-62DD-08207820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4A4-408B-49F7-8848-4A4FB67FB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1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BDF59-2226-C36A-E13B-7A63A206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06AD-0AE8-4DEF-A348-A3C163F400E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3A440-825A-E455-BE6C-11206D85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584F0-7558-F8EB-E2DE-8F6359F6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4A4-408B-49F7-8848-4A4FB67FB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1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0B9B-EEE3-DFFA-8F7C-76C65C7D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8E6D-E5B3-E51E-B17D-11D2FFEE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4C174-E0DB-386B-F4B3-273B5A836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D5D7F-F265-D0DC-889C-E34D0DB7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06AD-0AE8-4DEF-A348-A3C163F400E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48512-50FC-4DBE-4A47-9BEB218E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7B1BB-9F9C-9DFF-7928-8F8AB527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4A4-408B-49F7-8848-4A4FB67FB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7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4569-634E-CCC2-69BF-BB8AD324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708C7-9F20-0DD7-EBAC-975766CB2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B538E-DBDD-EE14-E615-755ADF6AB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94C6F-74E4-481C-B858-475A6740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06AD-0AE8-4DEF-A348-A3C163F400E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0BDD0-1574-40C0-297F-13B0D6E5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D0F13-AE7A-B129-7351-5F94CB25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4A4-408B-49F7-8848-4A4FB67FB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8ABA3-3BDE-5E43-0650-A46D1EA0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FE5E-BD23-0F03-57D3-817E8817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F56D2-AD9D-DC7F-7ED4-A42D776FF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06AD-0AE8-4DEF-A348-A3C163F400E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6E7B-9DCD-873B-76E5-B03AD8077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D12C-4610-C19A-C448-86CA07AB0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04A4-408B-49F7-8848-4A4FB67FB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77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E3DF-8A55-7B60-0D9D-471094B37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5F59B-AB3F-DE6A-A6A0-DB813C7BB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4456-1D88-A811-5CA0-2247DC1B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95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Thanks for visiting!</a:t>
            </a:r>
          </a:p>
        </p:txBody>
      </p:sp>
    </p:spTree>
    <p:extLst>
      <p:ext uri="{BB962C8B-B14F-4D97-AF65-F5344CB8AC3E}">
        <p14:creationId xmlns:p14="http://schemas.microsoft.com/office/powerpoint/2010/main" val="221984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EDA3-14F0-C36C-BCD4-D6BA6D20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01D6-1094-9A94-58CE-2CBEC886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4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5671-77F7-A76C-28F2-56A073BD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35" y="26926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MTB EMPLOYEE CONNECT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9258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F8C6-B5E3-244E-BAD7-76B0355E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568"/>
            <a:ext cx="10515600" cy="1325563"/>
          </a:xfrm>
        </p:spPr>
        <p:txBody>
          <a:bodyPr/>
          <a:lstStyle/>
          <a:p>
            <a:r>
              <a:rPr lang="en-US" b="1" dirty="0"/>
              <a:t>Landing Page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9B6ADB-F232-EE55-185B-5AA7DD9A7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1327" y="2205094"/>
            <a:ext cx="900406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Access to Key Info: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Announcements at a Glance!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Calendar: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 &amp; Personal Holidays in One View!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Stay Updated: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Latest Company News in a Dynamic Feed!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HR Policies: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Your HR Policies in One Place!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Summarized Policies for Quick Reference!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8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F8C6-B5E3-244E-BAD7-76B0355E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34" y="165619"/>
            <a:ext cx="10515600" cy="1325563"/>
          </a:xfrm>
        </p:spPr>
        <p:txBody>
          <a:bodyPr/>
          <a:lstStyle/>
          <a:p>
            <a:r>
              <a:rPr lang="en-US" b="1" dirty="0"/>
              <a:t>AI-Powered Chatbot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9B6ADB-F232-EE55-185B-5AA7DD9A7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9887" y="1491182"/>
            <a:ext cx="90040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24/7 Support: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Virtual HR Assistant, Always Available!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the Portal Like a Pro with Smart AI Guidance!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chatbot engaging in real-time conversations.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C8133-FF65-2140-5200-727D977D3ABF}"/>
              </a:ext>
            </a:extLst>
          </p:cNvPr>
          <p:cNvSpPr txBox="1">
            <a:spLocks/>
          </p:cNvSpPr>
          <p:nvPr/>
        </p:nvSpPr>
        <p:spPr>
          <a:xfrm>
            <a:off x="730134" y="36680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Music Player</a:t>
            </a:r>
            <a:endParaRPr lang="en-IN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9799DE-F444-108E-9B44-37DDA322D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887" y="4877666"/>
            <a:ext cx="90040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Enjoy company playlists for Focus, Motivation, or Relaxation!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 Background Play: </a:t>
            </a:r>
            <a:r>
              <a:rPr lang="en-US" altLang="en-US" sz="2400" dirty="0">
                <a:latin typeface="Arial" panose="020B0604020202020204" pitchFamily="34" charset="0"/>
              </a:rPr>
              <a:t>Listen While You Work!</a:t>
            </a:r>
          </a:p>
        </p:txBody>
      </p:sp>
    </p:spTree>
    <p:extLst>
      <p:ext uri="{BB962C8B-B14F-4D97-AF65-F5344CB8AC3E}">
        <p14:creationId xmlns:p14="http://schemas.microsoft.com/office/powerpoint/2010/main" val="421534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F8C6-B5E3-244E-BAD7-76B0355E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568"/>
            <a:ext cx="10515600" cy="1325563"/>
          </a:xfrm>
        </p:spPr>
        <p:txBody>
          <a:bodyPr/>
          <a:lstStyle/>
          <a:p>
            <a:r>
              <a:rPr lang="en-US" b="1" dirty="0"/>
              <a:t>Register/Login Page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9B6ADB-F232-EE55-185B-5AA7DD9A7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578" y="2880827"/>
            <a:ext cx="900406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Tailored for You: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Access for Employees, HR 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Admins!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 Registration Process for New Users</a:t>
            </a:r>
          </a:p>
        </p:txBody>
      </p:sp>
    </p:spTree>
    <p:extLst>
      <p:ext uri="{BB962C8B-B14F-4D97-AF65-F5344CB8AC3E}">
        <p14:creationId xmlns:p14="http://schemas.microsoft.com/office/powerpoint/2010/main" val="339473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F8C6-B5E3-244E-BAD7-76B0355E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568"/>
            <a:ext cx="10515600" cy="1325563"/>
          </a:xfrm>
        </p:spPr>
        <p:txBody>
          <a:bodyPr/>
          <a:lstStyle/>
          <a:p>
            <a:r>
              <a:rPr lang="en-US" b="1" dirty="0"/>
              <a:t>Ask HR Page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9B6ADB-F232-EE55-185B-5AA7DD9A7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578" y="2696161"/>
            <a:ext cx="90040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Submit, Track, and Resolve HR Queries in Real-Time!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&amp; Admin Power: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Manage, Modify, and Close All Queries!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It Organized: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Categorized Queries for Fast Response!</a:t>
            </a:r>
          </a:p>
        </p:txBody>
      </p:sp>
    </p:spTree>
    <p:extLst>
      <p:ext uri="{BB962C8B-B14F-4D97-AF65-F5344CB8AC3E}">
        <p14:creationId xmlns:p14="http://schemas.microsoft.com/office/powerpoint/2010/main" val="391848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F8C6-B5E3-244E-BAD7-76B0355E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568"/>
            <a:ext cx="10515600" cy="1325563"/>
          </a:xfrm>
        </p:spPr>
        <p:txBody>
          <a:bodyPr/>
          <a:lstStyle/>
          <a:p>
            <a:r>
              <a:rPr lang="en-US" b="1" dirty="0"/>
              <a:t>MTB Careers Page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9B6ADB-F232-EE55-185B-5AA7DD9A7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578" y="2696161"/>
            <a:ext cx="90040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Search Jobs Using Filters &amp; Apply in One Click!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Admins Control All Job Postings with Full Access!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Applications: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 Who's Interested in Your Jobs!</a:t>
            </a:r>
          </a:p>
        </p:txBody>
      </p:sp>
    </p:spTree>
    <p:extLst>
      <p:ext uri="{BB962C8B-B14F-4D97-AF65-F5344CB8AC3E}">
        <p14:creationId xmlns:p14="http://schemas.microsoft.com/office/powerpoint/2010/main" val="16070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F8C6-B5E3-244E-BAD7-76B0355E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568"/>
            <a:ext cx="10515600" cy="1325563"/>
          </a:xfrm>
        </p:spPr>
        <p:txBody>
          <a:bodyPr/>
          <a:lstStyle/>
          <a:p>
            <a:r>
              <a:rPr lang="en-US" b="1" dirty="0"/>
              <a:t>MTB Social Page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9B6ADB-F232-EE55-185B-5AA7DD9A7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578" y="2696161"/>
            <a:ext cx="90040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Post, Like, Comment: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 with Your Colleagues!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Share Event Photos &amp; Company Wins with the Community!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Admins Keep It Clean with Content Moderation Powers!</a:t>
            </a:r>
          </a:p>
        </p:txBody>
      </p:sp>
    </p:spTree>
    <p:extLst>
      <p:ext uri="{BB962C8B-B14F-4D97-AF65-F5344CB8AC3E}">
        <p14:creationId xmlns:p14="http://schemas.microsoft.com/office/powerpoint/2010/main" val="11002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39B6ADB-F232-EE55-185B-5AA7DD9A7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5647" y="2322088"/>
            <a:ext cx="90040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Productivity &amp; Collaboration with Employee Connect!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 Your Workday with Intuitive Features!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 Connected, Stay Informed, Stay Engaged!</a:t>
            </a:r>
          </a:p>
        </p:txBody>
      </p:sp>
    </p:spTree>
    <p:extLst>
      <p:ext uri="{BB962C8B-B14F-4D97-AF65-F5344CB8AC3E}">
        <p14:creationId xmlns:p14="http://schemas.microsoft.com/office/powerpoint/2010/main" val="311183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MTB EMPLOYEE CONNECT</vt:lpstr>
      <vt:lpstr>Landing Page</vt:lpstr>
      <vt:lpstr>AI-Powered Chatbot</vt:lpstr>
      <vt:lpstr>Register/Login Page</vt:lpstr>
      <vt:lpstr>Ask HR Page</vt:lpstr>
      <vt:lpstr>MTB Careers Page</vt:lpstr>
      <vt:lpstr>MTB Social Page</vt:lpstr>
      <vt:lpstr>PowerPoint Presentation</vt:lpstr>
      <vt:lpstr>Thanks for visiting!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MITTA VENKATA NAGA SAI HARSHITH</dc:creator>
  <cp:lastModifiedBy>MITTA VENKATA NAGA SAI HARSHITH</cp:lastModifiedBy>
  <cp:revision>2</cp:revision>
  <dcterms:created xsi:type="dcterms:W3CDTF">2024-09-14T15:04:39Z</dcterms:created>
  <dcterms:modified xsi:type="dcterms:W3CDTF">2024-09-15T08:11:26Z</dcterms:modified>
</cp:coreProperties>
</file>