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6" r:id="rId2"/>
    <p:sldId id="291" r:id="rId3"/>
    <p:sldId id="287" r:id="rId4"/>
    <p:sldId id="257" r:id="rId5"/>
    <p:sldId id="261" r:id="rId6"/>
    <p:sldId id="270" r:id="rId7"/>
    <p:sldId id="290" r:id="rId8"/>
    <p:sldId id="266" r:id="rId9"/>
    <p:sldId id="292" r:id="rId10"/>
    <p:sldId id="300" r:id="rId11"/>
    <p:sldId id="298" r:id="rId12"/>
    <p:sldId id="293" r:id="rId13"/>
    <p:sldId id="301" r:id="rId14"/>
    <p:sldId id="299" r:id="rId15"/>
    <p:sldId id="271" r:id="rId16"/>
    <p:sldId id="268" r:id="rId17"/>
    <p:sldId id="289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eeksforgeeks.org/" TargetMode="External"/><Relationship Id="rId2" Type="http://schemas.openxmlformats.org/officeDocument/2006/relationships/hyperlink" Target="https://w3school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index.htm" TargetMode="External"/><Relationship Id="rId5" Type="http://schemas.openxmlformats.org/officeDocument/2006/relationships/hyperlink" Target="https://freefrontend.com/" TargetMode="External"/><Relationship Id="rId4" Type="http://schemas.openxmlformats.org/officeDocument/2006/relationships/hyperlink" Target="https://codecademy.co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19400" y="498986"/>
            <a:ext cx="6553200" cy="768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INTERNSHIP SEMINAR</a:t>
            </a: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43200" y="1369205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WEBSITE FOR VDP SOLUTIONS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5869" y="2085319"/>
            <a:ext cx="4760259" cy="1045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285750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by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HARSHITH S	         (1AP18IS008)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06588" y="3727396"/>
            <a:ext cx="5360894" cy="1444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Under the Guidance of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 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 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Mrs. Pallavi H B</a:t>
            </a:r>
            <a:r>
              <a:rPr lang="en-IN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Designation: 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Assistant Professor</a:t>
            </a:r>
            <a:r>
              <a:rPr lang="en-IN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             </a:t>
            </a:r>
            <a:endParaRPr lang="en-US" dirty="0"/>
          </a:p>
        </p:txBody>
      </p:sp>
      <p:pic>
        <p:nvPicPr>
          <p:cNvPr id="7" name="Picture 6" descr="VTU Logo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96401" y="228600"/>
            <a:ext cx="1143000" cy="1257299"/>
          </a:xfrm>
          <a:prstGeom prst="rect">
            <a:avLst/>
          </a:prstGeom>
        </p:spPr>
      </p:pic>
      <p:pic>
        <p:nvPicPr>
          <p:cNvPr id="8" name="Picture 7" descr="APSCE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940" y="5377890"/>
            <a:ext cx="1461247" cy="12192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505198" y="5503608"/>
            <a:ext cx="5181600" cy="967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Information Science &amp; Engineering</a:t>
            </a:r>
          </a:p>
          <a:p>
            <a:pPr algn="ctr">
              <a:lnSpc>
                <a:spcPct val="107000"/>
              </a:lnSpc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 S College of Engineering</a:t>
            </a:r>
          </a:p>
          <a:p>
            <a:pPr algn="ctr">
              <a:lnSpc>
                <a:spcPct val="107000"/>
              </a:lnSpc>
            </a:pP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Somanahalli, Kanakapura Road, Bangalore – 560082.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23998" y="5171638"/>
            <a:ext cx="9144000" cy="1588"/>
          </a:xfrm>
          <a:prstGeom prst="line">
            <a:avLst/>
          </a:prstGeom>
          <a:ln w="317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265025" y="1519885"/>
            <a:ext cx="1295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VTU, Belagavi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366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50C24AC-6700-1E73-3E59-80F9E41317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6494" y="654690"/>
            <a:ext cx="5459506" cy="5755422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&lt;form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="contact-form"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action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teaform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method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="POST"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{%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csrf_token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%}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&lt;div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="rate"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&lt;input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="radio"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="star5"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="rate"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="5"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&lt;label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="star5"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title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="text"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5 stars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&lt;/label&gt;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&lt;input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="radio"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="star4"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="rate"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="4"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&lt;label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="star4"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title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="text"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4 stars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&lt;/label&gt;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&lt;input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="radio"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="star3"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="rate"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="3"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&lt;label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="star3"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title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="text"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3 stars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&lt;/label&gt;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&lt;input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="radio"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="star2"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="rate"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="2"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&lt;label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="star2"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title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="text"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2 stars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&lt;/label&gt;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&lt;input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="radio"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="star1"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="rate"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="1"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&lt;label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="star1"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title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="text"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1 star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&lt;/label&gt;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&lt;/div&gt;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&lt;div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="form-group mb-5"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textarea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="6"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="message"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="form-control"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placeholder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="Message..."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required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&gt;&lt;/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textarea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&lt;/div&gt;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&lt;div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="text-right"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&lt;button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="submit"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btn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btn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-big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btn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-primary"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SUBMIT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&lt;/button&gt;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&lt;/div&gt;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&lt;/form&gt;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0518F6A-67A6-FD83-A743-0B3475DD0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6659" y="3429000"/>
            <a:ext cx="5396753" cy="2308324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def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JetBrains Mono"/>
              </a:rPr>
              <a:t>teaform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.POST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rate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.POST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'rate'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message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.POST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'message'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cursor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connection.cursor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cursor.execute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"INSERT INTO review VALUES('Tea','"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+rate+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"','"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+message+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"');"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messages.error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'Review Submitted.'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HttpResponseRedirect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(reverse(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'tea'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FDEBC66-9382-3F57-52CC-3B34E367D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6236" y="2368024"/>
            <a:ext cx="3146611" cy="584775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JetBrains Mono"/>
              </a:rPr>
              <a:t>tea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render(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'tea.html'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ED50AC3-9664-03B6-0CF5-C44946B50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8989" y="1259977"/>
            <a:ext cx="3021106" cy="338554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path(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'tea'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views.tea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'tea'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092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82B7-526C-457D-A555-EF880432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018" y="615145"/>
            <a:ext cx="8911687" cy="846102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OF RATINGS AND REVIEWS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FFA9AA-DB45-9A38-37FF-32386D0A7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155" y="1541929"/>
            <a:ext cx="9547412" cy="524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4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82B7-526C-457D-A555-EF880432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95827"/>
            <a:ext cx="8911687" cy="846102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PAGE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CF5AC8-6FC3-4061-C36F-36B6B88C5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993" y="1407459"/>
            <a:ext cx="9412940" cy="522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96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06E4512-C064-26EE-9E61-619AA395E7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7529" y="117693"/>
            <a:ext cx="5593978" cy="6740307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&lt;form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="contact-form"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action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contactform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method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="POST"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{%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csrf_token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%}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&lt;div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="form-group mb-4"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&lt;input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="text"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="name"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="form-control"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placeholder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="Name"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required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&lt;/div&gt;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&lt;div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="form-group mb-4"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&lt;input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="email"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="email"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="form-control"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placeholder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="Email"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required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&lt;/div&gt;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&lt;div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="form-group mb-4"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&lt;input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="text"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phno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="form-control"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placeholder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="Phone Number"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required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&lt;/div&gt;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&lt;div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="form-group mb-4"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&lt;input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="text"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="subject"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="form-control"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placeholder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="Subject"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required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&lt;/div&gt;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&lt;div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="form-group mb-5"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textarea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="6"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="message"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="form-control"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placeholder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="Message..."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required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&gt;&lt;/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textarea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&lt;/div&gt;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&lt;div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="text-right"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&lt;button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="submit"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btn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btn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-big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btn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-primary"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SUBMIT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&lt;/button&gt;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&lt;/div&gt;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&lt;/form&gt;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2B84A3-E3B5-A409-61AD-998E1AD07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1" y="2320824"/>
            <a:ext cx="3478306" cy="584775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JetBrains Mono"/>
              </a:rPr>
              <a:t>contact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render(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'contact.html'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8BAEC05-9D37-937A-3061-2974EC72D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4235" y="3381563"/>
            <a:ext cx="5163671" cy="3293209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def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JetBrains Mono"/>
              </a:rPr>
              <a:t>contactform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.POST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name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.POST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'name'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email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.POST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'email'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phno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.POST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phno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subject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.POST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'subject'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message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.POST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'message'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cursor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connection.cursor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cursor.execute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"INSERT INTO contact VALUES('"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+name+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"','"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+email+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"','"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+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phno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"','"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+subject+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"','"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+message+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"');"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messages.error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'Successfully Submitted.'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HttpResponseRedirect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(reverse(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'contact'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F6A025B-B28A-DCF6-6F64-7D179BF5F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366" y="1198530"/>
            <a:ext cx="4069976" cy="338554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path(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'contact'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views.contact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'contact'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523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82B7-526C-457D-A555-EF880432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018" y="615145"/>
            <a:ext cx="8911687" cy="846102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OF FEEDBACK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8633F7-F327-279E-BC5E-1D0875B99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082" y="1461247"/>
            <a:ext cx="9505557" cy="509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58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9F82-6008-49AB-9304-24F221A6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431" y="686863"/>
            <a:ext cx="8911687" cy="63991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SNAPSHOTS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87AB1-BC99-4318-8CE4-3BEFF9DD9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37" y="2064404"/>
            <a:ext cx="5433451" cy="314409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2193B20-0415-4801-A75F-F8306A860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2587" y="5596497"/>
            <a:ext cx="2625750" cy="41237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401FDE-CFBF-470E-8A8B-B7896567361A}"/>
              </a:ext>
            </a:extLst>
          </p:cNvPr>
          <p:cNvSpPr txBox="1">
            <a:spLocks/>
          </p:cNvSpPr>
          <p:nvPr/>
        </p:nvSpPr>
        <p:spPr>
          <a:xfrm>
            <a:off x="7120311" y="5596497"/>
            <a:ext cx="4273830" cy="412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Page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B0B468-EB27-966E-6A12-824C1BBA5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954" y="2064403"/>
            <a:ext cx="5271246" cy="314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33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E541-9C02-49EB-AEE8-B36E9F343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852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9B099-89A7-42CE-B56E-507017159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19" y="2029444"/>
            <a:ext cx="8518059" cy="38872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project aims at business process that is to computerise the various processes of  the company.</a:t>
            </a:r>
          </a:p>
          <a:p>
            <a:pPr algn="just"/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would help 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company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access the product reviews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and feedback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given by the users 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to improvise their company. 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At the end, this internship gave me a new insights and experience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on web development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3857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E541-9C02-49EB-AEE8-B36E9F343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852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9B099-89A7-42CE-B56E-507017159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19" y="2029444"/>
            <a:ext cx="8518059" cy="38872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IN" sz="24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https://w3schools.com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https://geeksforgeeks.org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https://codecademy.com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https://freefrontend.com/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https://www.tutorialspoint.com/index.htm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79569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C975-0548-4546-9EF3-78584C84B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9344" y="2788555"/>
            <a:ext cx="4713311" cy="1280890"/>
          </a:xfrm>
        </p:spPr>
        <p:txBody>
          <a:bodyPr>
            <a:noAutofit/>
          </a:bodyPr>
          <a:lstStyle/>
          <a:p>
            <a:r>
              <a:rPr lang="en-IN" sz="5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9957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CB609F-48DB-AFFC-FC8C-1498BB01F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962" y="206188"/>
            <a:ext cx="7938076" cy="657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4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8DDC3-7724-4FEF-A55F-B1BB8BD4D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821" y="609600"/>
            <a:ext cx="8911687" cy="864031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 OF 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C235-9A62-4AEB-A875-BE7FAB53E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5245" y="1706714"/>
            <a:ext cx="4801509" cy="443411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PROFILE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>
              <a:lnSpc>
                <a:spcPct val="150000"/>
              </a:lnSpc>
            </a:pPr>
            <a:endParaRPr lang="en-IN" sz="2400" b="1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898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96E58-C7E1-4852-A8FE-65C76FFAA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86297"/>
            <a:ext cx="8911687" cy="68978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PROFILE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A359-5201-4485-8EFF-C0B42FD0F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271" y="3316942"/>
            <a:ext cx="10686316" cy="337072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IC Solution is a digital service provider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which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provide software, designing and marketing solutions to businesses.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Mission: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provide more valued and qualitative services and attain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the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client satisfaction through skill building, innovation and best practiced processes.</a:t>
            </a:r>
          </a:p>
          <a:p>
            <a:pPr algn="just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Vision: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 build strategic partnerships globally with all clients, vendors and investors. To nurture a winning team that has a passion for excellence.</a:t>
            </a:r>
            <a:endParaRPr lang="en-US" sz="24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C59F7B-4181-479B-B1D6-02D8407EE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684" y="1706716"/>
            <a:ext cx="2229491" cy="18488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4100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82B7-526C-457D-A555-EF880432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95827"/>
            <a:ext cx="8911687" cy="846102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11C0E-59C2-45BD-9A91-0CDAAFD57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6529" y="2026025"/>
            <a:ext cx="8638942" cy="3989292"/>
          </a:xfrm>
        </p:spPr>
        <p:txBody>
          <a:bodyPr>
            <a:noAutofit/>
          </a:bodyPr>
          <a:lstStyle/>
          <a:p>
            <a:pPr algn="just"/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The internship is based on Full Stack Web Development and its Applications.</a:t>
            </a:r>
          </a:p>
          <a:p>
            <a:pPr algn="just"/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The website is about one of the greatest companies of all time </a:t>
            </a:r>
            <a:r>
              <a:rPr lang="en-US" sz="24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“</a:t>
            </a:r>
            <a:r>
              <a:rPr lang="en-IN" sz="24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VDP Solutions Pvt Ltd.”</a:t>
            </a:r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lang="en-IN" sz="240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VDP Solutions is a digital service provider that founded and funded by graphic designers from Jahirathu Junction.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This website is to showcase their products and improving themselves by accepting the reviews and feedback given by the users.</a:t>
            </a:r>
            <a:endParaRPr lang="en-US" sz="24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68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28D0-DEBB-4AA1-A879-AE1EE4042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466" y="704792"/>
            <a:ext cx="8911687" cy="72059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47538-14DD-4F9E-B0BD-973B70300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1785" y="1940861"/>
            <a:ext cx="2816507" cy="25280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Used</a:t>
            </a:r>
          </a:p>
          <a:p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11</a:t>
            </a:r>
          </a:p>
          <a:p>
            <a:r>
              <a:rPr lang="en-I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XAMPP Server</a:t>
            </a:r>
          </a:p>
          <a:p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Chrome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E8D979-9C9E-4B04-BDFE-17C306D2DB1D}"/>
              </a:ext>
            </a:extLst>
          </p:cNvPr>
          <p:cNvSpPr txBox="1">
            <a:spLocks/>
          </p:cNvSpPr>
          <p:nvPr/>
        </p:nvSpPr>
        <p:spPr>
          <a:xfrm>
            <a:off x="7457047" y="1940861"/>
            <a:ext cx="3632294" cy="2178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Used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Processor: AMD Ryzen 5  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RAM: 8GB 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Hard disk: 1TB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3C29A3-67B1-426D-A651-69F9E20E5A82}"/>
              </a:ext>
            </a:extLst>
          </p:cNvPr>
          <p:cNvSpPr txBox="1">
            <a:spLocks/>
          </p:cNvSpPr>
          <p:nvPr/>
        </p:nvSpPr>
        <p:spPr>
          <a:xfrm>
            <a:off x="5025934" y="4119283"/>
            <a:ext cx="4862226" cy="22680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Frontend: HTML, CSS and JavaScript 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Backend: Python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Database: MySQL 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Framework: Django</a:t>
            </a:r>
          </a:p>
        </p:txBody>
      </p:sp>
    </p:spTree>
    <p:extLst>
      <p:ext uri="{BB962C8B-B14F-4D97-AF65-F5344CB8AC3E}">
        <p14:creationId xmlns:p14="http://schemas.microsoft.com/office/powerpoint/2010/main" val="2897250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82B7-526C-457D-A555-EF880432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95827"/>
            <a:ext cx="8911687" cy="846102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11C0E-59C2-45BD-9A91-0CDAAFD57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6064" y="2196353"/>
            <a:ext cx="8430548" cy="396582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 is a python framework used to create websites.</a:t>
            </a:r>
          </a:p>
          <a:p>
            <a:pPr algn="just"/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follows Model, View and Template (MVT) design pattern.</a:t>
            </a:r>
          </a:p>
          <a:p>
            <a:pPr algn="just"/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provides data from database.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is a function that takes http requests and sends required data to the template.</a:t>
            </a:r>
          </a:p>
          <a:p>
            <a:pPr algn="just"/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the html files.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provides a way to navigate around the different pages in a website using URLs.</a:t>
            </a:r>
            <a:endParaRPr lang="en-US" sz="24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080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6938-47D0-48E0-B859-4E0C2FE42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7715" y="619114"/>
            <a:ext cx="8911687" cy="89092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3C33C33A-CEF9-4A58-87E4-9003100A2C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620818"/>
              </p:ext>
            </p:extLst>
          </p:nvPr>
        </p:nvGraphicFramePr>
        <p:xfrm>
          <a:off x="2958070" y="1854066"/>
          <a:ext cx="7570975" cy="4546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name="Bitmap Image" r:id="rId3" imgW="6408360" imgH="3954960" progId="Paint.Picture">
                  <p:embed/>
                </p:oleObj>
              </mc:Choice>
              <mc:Fallback>
                <p:oleObj name="Bitmap Image" r:id="rId3" imgW="6408360" imgH="39549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58070" y="1854066"/>
                        <a:ext cx="7570975" cy="45467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1068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82B7-526C-457D-A555-EF880432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826" y="615145"/>
            <a:ext cx="8911687" cy="846102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RATINGS AND REVIEW PAGE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AF73D6-0739-F025-C7AA-0A3DF097E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858" y="1461247"/>
            <a:ext cx="9493624" cy="511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076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1295</TotalTime>
  <Words>1229</Words>
  <Application>Microsoft Office PowerPoint</Application>
  <PresentationFormat>Widescreen</PresentationFormat>
  <Paragraphs>82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Century Gothic</vt:lpstr>
      <vt:lpstr>JetBrains Mono</vt:lpstr>
      <vt:lpstr>Times New Roman</vt:lpstr>
      <vt:lpstr>Wingdings 3</vt:lpstr>
      <vt:lpstr>Wisp</vt:lpstr>
      <vt:lpstr>Bitmap Image</vt:lpstr>
      <vt:lpstr>PowerPoint Presentation</vt:lpstr>
      <vt:lpstr>PowerPoint Presentation</vt:lpstr>
      <vt:lpstr>AGENDA OF THE PRESENTATION</vt:lpstr>
      <vt:lpstr>COMPANY PROFILE</vt:lpstr>
      <vt:lpstr>INTRODUCTION</vt:lpstr>
      <vt:lpstr>SYSTEM REQUIREMENTS</vt:lpstr>
      <vt:lpstr>DJANGO</vt:lpstr>
      <vt:lpstr>MODULES</vt:lpstr>
      <vt:lpstr>RATINGS AND REVIEW PAGE</vt:lpstr>
      <vt:lpstr>PowerPoint Presentation</vt:lpstr>
      <vt:lpstr>DATABASE OF RATINGS AND REVIEWS</vt:lpstr>
      <vt:lpstr>CONTACT PAGE</vt:lpstr>
      <vt:lpstr>PowerPoint Presentation</vt:lpstr>
      <vt:lpstr>DATABASE OF FEEDBACK</vt:lpstr>
      <vt:lpstr>OTHER SNAPSHOTS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PROFILE</dc:title>
  <dc:creator>Harshith S</dc:creator>
  <cp:lastModifiedBy>HARSHITH S</cp:lastModifiedBy>
  <cp:revision>87</cp:revision>
  <dcterms:created xsi:type="dcterms:W3CDTF">2021-12-05T14:41:02Z</dcterms:created>
  <dcterms:modified xsi:type="dcterms:W3CDTF">2022-05-28T20:08:16Z</dcterms:modified>
</cp:coreProperties>
</file>