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6" r:id="rId2"/>
    <p:sldId id="287" r:id="rId3"/>
    <p:sldId id="257" r:id="rId4"/>
    <p:sldId id="258" r:id="rId5"/>
    <p:sldId id="261" r:id="rId6"/>
    <p:sldId id="265" r:id="rId7"/>
    <p:sldId id="266" r:id="rId8"/>
    <p:sldId id="267" r:id="rId9"/>
    <p:sldId id="270" r:id="rId10"/>
    <p:sldId id="288" r:id="rId11"/>
    <p:sldId id="271" r:id="rId12"/>
    <p:sldId id="272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19400" y="498986"/>
            <a:ext cx="6553200" cy="768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INTERNSHIP SEMINAR</a:t>
            </a: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43200" y="1369205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WEBSITE FOR VDP SOLUTIONS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5869" y="2085319"/>
            <a:ext cx="4760259" cy="1045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28575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HARSHITH S	         (1AP18IS008)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06588" y="3727396"/>
            <a:ext cx="5360894" cy="144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Under the Guidance of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 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 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Mrs. Pallavi H B</a:t>
            </a:r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Designation: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Assistant Professor</a:t>
            </a:r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         </a:t>
            </a:r>
            <a:endParaRPr lang="en-US" dirty="0"/>
          </a:p>
        </p:txBody>
      </p:sp>
      <p:pic>
        <p:nvPicPr>
          <p:cNvPr id="7" name="Picture 6" descr="VTU Log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96401" y="228600"/>
            <a:ext cx="1143000" cy="1257299"/>
          </a:xfrm>
          <a:prstGeom prst="rect">
            <a:avLst/>
          </a:prstGeom>
        </p:spPr>
      </p:pic>
      <p:pic>
        <p:nvPicPr>
          <p:cNvPr id="8" name="Picture 7" descr="APSCE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40" y="5377890"/>
            <a:ext cx="1461247" cy="12192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505198" y="5503608"/>
            <a:ext cx="5181600" cy="967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Information Science &amp; Engineering</a:t>
            </a:r>
          </a:p>
          <a:p>
            <a:pPr algn="ctr">
              <a:lnSpc>
                <a:spcPct val="107000"/>
              </a:lnSpc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 S College of Engineering</a:t>
            </a:r>
          </a:p>
          <a:p>
            <a:pPr algn="ctr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Somanahalli, Kanakapura Road, Bangalore – 560082.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23998" y="5171638"/>
            <a:ext cx="9144000" cy="1588"/>
          </a:xfrm>
          <a:prstGeom prst="line">
            <a:avLst/>
          </a:prstGeom>
          <a:ln w="317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265025" y="1519885"/>
            <a:ext cx="1295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VTU, Belagavi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366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28D0-DEBB-4AA1-A879-AE1EE404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466" y="704792"/>
            <a:ext cx="8911687" cy="72059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ASPECTS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7538-14DD-4F9E-B0BD-973B70300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176" y="1981199"/>
            <a:ext cx="5855542" cy="40072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Aspects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o work with databases using SQL.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o create views with 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Django.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o connect templates with models to serve data 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dynamically. </a:t>
            </a:r>
            <a:endParaRPr lang="en-US" sz="24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o create relative URLs with templates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  <a:p>
            <a:pPr algn="l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To use GitHub.</a:t>
            </a:r>
            <a:endParaRPr lang="en-IN" sz="24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E8D979-9C9E-4B04-BDFE-17C306D2DB1D}"/>
              </a:ext>
            </a:extLst>
          </p:cNvPr>
          <p:cNvSpPr txBox="1">
            <a:spLocks/>
          </p:cNvSpPr>
          <p:nvPr/>
        </p:nvSpPr>
        <p:spPr>
          <a:xfrm>
            <a:off x="7232926" y="1909482"/>
            <a:ext cx="3955023" cy="3505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Non-Technical Aspects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Communication</a:t>
            </a:r>
          </a:p>
          <a:p>
            <a:r>
              <a:rPr lang="nl-NL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Team Work</a:t>
            </a:r>
          </a:p>
          <a:p>
            <a:r>
              <a:rPr lang="nl-NL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Time Management</a:t>
            </a:r>
          </a:p>
          <a:p>
            <a:r>
              <a:rPr lang="nl-NL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Decision Making</a:t>
            </a:r>
          </a:p>
          <a:p>
            <a:r>
              <a:rPr lang="nl-NL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Planning</a:t>
            </a:r>
          </a:p>
          <a:p>
            <a:r>
              <a:rPr lang="nl-NL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Research/Critical Thinking</a:t>
            </a:r>
          </a:p>
        </p:txBody>
      </p:sp>
    </p:spTree>
    <p:extLst>
      <p:ext uri="{BB962C8B-B14F-4D97-AF65-F5344CB8AC3E}">
        <p14:creationId xmlns:p14="http://schemas.microsoft.com/office/powerpoint/2010/main" val="4187858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9F82-6008-49AB-9304-24F221A6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431" y="686863"/>
            <a:ext cx="8911687" cy="63991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87AB1-BC99-4318-8CE4-3BEFF9DD9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37" y="2064404"/>
            <a:ext cx="5433451" cy="3144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332BA3-8303-4CA4-A790-8FF6225E9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059" y="2064403"/>
            <a:ext cx="5189444" cy="314409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193B20-0415-4801-A75F-F8306A860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940" y="5596499"/>
            <a:ext cx="2279043" cy="412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2 (a): Home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401FDE-CFBF-470E-8A8B-B7896567361A}"/>
              </a:ext>
            </a:extLst>
          </p:cNvPr>
          <p:cNvSpPr txBox="1">
            <a:spLocks/>
          </p:cNvSpPr>
          <p:nvPr/>
        </p:nvSpPr>
        <p:spPr>
          <a:xfrm>
            <a:off x="7120311" y="5596497"/>
            <a:ext cx="4273830" cy="412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2 (b):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Review Page of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Panaka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Product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933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13ECC-9B40-43DA-B3D6-0745F6A7E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92" y="1794902"/>
            <a:ext cx="5932113" cy="3553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BF7ECA-EEE1-4219-A648-2C63BCDD6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776" y="1794902"/>
            <a:ext cx="3717831" cy="355383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A316D5-9029-4B72-95DE-51BD649A4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335" y="5587534"/>
            <a:ext cx="3354225" cy="412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2 (c): Rating &amp; Review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1F19149-5AEC-46E9-8AB3-D65294031D45}"/>
              </a:ext>
            </a:extLst>
          </p:cNvPr>
          <p:cNvSpPr txBox="1">
            <a:spLocks/>
          </p:cNvSpPr>
          <p:nvPr/>
        </p:nvSpPr>
        <p:spPr>
          <a:xfrm>
            <a:off x="8142169" y="5590056"/>
            <a:ext cx="2279043" cy="412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2 (d): WhatsApp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147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E541-9C02-49EB-AEE8-B36E9F343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85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B099-89A7-42CE-B56E-507017159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19" y="2029444"/>
            <a:ext cx="8518059" cy="38872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can conclude that there is difference between the theoretical and practical work done. </a:t>
            </a:r>
          </a:p>
          <a:p>
            <a:pPr algn="just"/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As the scope of understanding and gaining of knowledge will be much more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when practical work is done.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At the end, this internship gave me a new insights and experience to pursue my career.</a:t>
            </a:r>
          </a:p>
        </p:txBody>
      </p:sp>
    </p:spTree>
    <p:extLst>
      <p:ext uri="{BB962C8B-B14F-4D97-AF65-F5344CB8AC3E}">
        <p14:creationId xmlns:p14="http://schemas.microsoft.com/office/powerpoint/2010/main" val="2773857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C975-0548-4546-9EF3-78584C84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344" y="2788555"/>
            <a:ext cx="4713311" cy="1280890"/>
          </a:xfrm>
        </p:spPr>
        <p:txBody>
          <a:bodyPr>
            <a:noAutofit/>
          </a:bodyPr>
          <a:lstStyle/>
          <a:p>
            <a:r>
              <a:rPr lang="en-IN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9957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DDC3-7724-4FEF-A55F-B1BB8BD4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821" y="609600"/>
            <a:ext cx="8911687" cy="86403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 OF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C235-9A62-4AEB-A875-BE7FAB53E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289" y="1626031"/>
            <a:ext cx="8442628" cy="47120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PROFILE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&amp; DATA FLOW DIAGRAM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&amp; ASPECTS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>
              <a:lnSpc>
                <a:spcPct val="150000"/>
              </a:lnSpc>
            </a:pPr>
            <a:endParaRPr lang="en-IN" sz="2400" b="1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898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6E58-C7E1-4852-A8FE-65C76FFA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86297"/>
            <a:ext cx="8911687" cy="68978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PROFILE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A359-5201-4485-8EFF-C0B42FD0F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3429000"/>
            <a:ext cx="8915400" cy="27427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IC Solution (ICS) is a digital service provider. 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aims to provide software, designing and marketing solutions to businesses.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provide all kinds of technological and designing solutions from Billing Software to Web Designs or any custom demand that may have.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C59F7B-4181-479B-B1D6-02D8407EE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119" y="1867021"/>
            <a:ext cx="2737760" cy="1189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4100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9F7F4-2378-4015-8D8F-51C8DEE28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453" y="1540189"/>
            <a:ext cx="8509094" cy="424204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Mission: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provide more valued, timely and qualitative services and attain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client satisfaction through skill building, innovation and best practiced processes.</a:t>
            </a:r>
          </a:p>
          <a:p>
            <a:pPr algn="just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Vision: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 build strategic partnerships globally with all clients, vendors, and investors. To nurture a winning team that has a passion for excellence. </a:t>
            </a:r>
            <a:endParaRPr lang="en-US" sz="24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Services: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The services are development, mobile application, design, and consultancy.</a:t>
            </a:r>
            <a:endParaRPr lang="en-IN" sz="24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85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82B7-526C-457D-A555-EF880432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95827"/>
            <a:ext cx="8911687" cy="84610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1C0E-59C2-45BD-9A91-0CDAAFD57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529" y="2026025"/>
            <a:ext cx="8638942" cy="3989292"/>
          </a:xfrm>
        </p:spPr>
        <p:txBody>
          <a:bodyPr>
            <a:noAutofit/>
          </a:bodyPr>
          <a:lstStyle/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The internship is based on Web Development and its Applications. </a:t>
            </a:r>
          </a:p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The web development process includes web design, web 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content development and client-side/server-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side scripting, among other tasks.</a:t>
            </a:r>
          </a:p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The website is about one of the greatest companies of all time 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en-IN" sz="24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VDP Solutions Pvt Ltd.”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en-IN" sz="240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VDP Solutions is a digital service provider that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ounded and Funded by Graphic designers from </a:t>
            </a:r>
            <a:r>
              <a:rPr lang="en-US" sz="2400" b="0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Jahirathu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Junction. </a:t>
            </a:r>
          </a:p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VDP Solutions has now set a new path towards Digital Solutions.</a:t>
            </a:r>
          </a:p>
        </p:txBody>
      </p:sp>
    </p:spTree>
    <p:extLst>
      <p:ext uri="{BB962C8B-B14F-4D97-AF65-F5344CB8AC3E}">
        <p14:creationId xmlns:p14="http://schemas.microsoft.com/office/powerpoint/2010/main" val="142568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0BED-E7DD-4430-9DC6-C746B838B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511" y="642039"/>
            <a:ext cx="8911687" cy="908855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AF89-9136-439E-A051-BFD11D4B8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755" y="2097741"/>
            <a:ext cx="8535197" cy="3227295"/>
          </a:xfrm>
        </p:spPr>
        <p:txBody>
          <a:bodyPr>
            <a:noAutofit/>
          </a:bodyPr>
          <a:lstStyle/>
          <a:p>
            <a:pPr algn="just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objective of the internship is to learn the implementation of website using Django framework. 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The objective of the website is to store the ratings and reviews of the products and also feedback given by the user in the backend.</a:t>
            </a: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basic webpage of this project is created using HTML, styling using CSS and backend is done by using SQL.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66938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6938-47D0-48E0-B859-4E0C2FE4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7715" y="619114"/>
            <a:ext cx="8911687" cy="8909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&amp; DATA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A876F-12C8-480F-81A8-1127ADBD9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494" y="6238886"/>
            <a:ext cx="2741894" cy="4706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1 (a): Zero Level DFD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3C33C33A-CEF9-4A58-87E4-9003100A2C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696118"/>
              </p:ext>
            </p:extLst>
          </p:nvPr>
        </p:nvGraphicFramePr>
        <p:xfrm>
          <a:off x="3213566" y="1871995"/>
          <a:ext cx="6611751" cy="4125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Bitmap Image" r:id="rId3" imgW="6408360" imgH="3954960" progId="Paint.Picture">
                  <p:embed/>
                </p:oleObj>
              </mc:Choice>
              <mc:Fallback>
                <p:oleObj name="Bitmap Image" r:id="rId3" imgW="6408360" imgH="39549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3566" y="1871995"/>
                        <a:ext cx="6611751" cy="4125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1068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F2020-137E-415A-834B-63A316A2A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302" y="5961530"/>
            <a:ext cx="2961528" cy="412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1 (b): Second Level DFD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218D080-2781-4595-A6A4-D12F961266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657687"/>
              </p:ext>
            </p:extLst>
          </p:nvPr>
        </p:nvGraphicFramePr>
        <p:xfrm>
          <a:off x="3365967" y="1205566"/>
          <a:ext cx="7006198" cy="4446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Bitmap Image" r:id="rId3" imgW="6713280" imgH="4328280" progId="Paint.Picture">
                  <p:embed/>
                </p:oleObj>
              </mc:Choice>
              <mc:Fallback>
                <p:oleObj name="Bitmap Image" r:id="rId3" imgW="6713280" imgH="43282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65967" y="1205566"/>
                        <a:ext cx="7006198" cy="4446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4288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28D0-DEBB-4AA1-A879-AE1EE404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466" y="704792"/>
            <a:ext cx="8911687" cy="72059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7538-14DD-4F9E-B0BD-973B70300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2740" y="1900519"/>
            <a:ext cx="2959943" cy="28418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11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XAMPP Server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Chrome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E8D979-9C9E-4B04-BDFE-17C306D2DB1D}"/>
              </a:ext>
            </a:extLst>
          </p:cNvPr>
          <p:cNvSpPr txBox="1">
            <a:spLocks/>
          </p:cNvSpPr>
          <p:nvPr/>
        </p:nvSpPr>
        <p:spPr>
          <a:xfrm>
            <a:off x="7430152" y="1882589"/>
            <a:ext cx="3363353" cy="2545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Used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Processor: AMD Ryzen 5 3500U 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RAM: 8GB 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Hard disk: 1TB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3C29A3-67B1-426D-A651-69F9E20E5A82}"/>
              </a:ext>
            </a:extLst>
          </p:cNvPr>
          <p:cNvSpPr txBox="1">
            <a:spLocks/>
          </p:cNvSpPr>
          <p:nvPr/>
        </p:nvSpPr>
        <p:spPr>
          <a:xfrm>
            <a:off x="4542340" y="4213412"/>
            <a:ext cx="3721937" cy="2528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Frontend: HTML, CSS, JavaScript 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Backend: MySQL 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Django Framework</a:t>
            </a:r>
          </a:p>
        </p:txBody>
      </p:sp>
    </p:spTree>
    <p:extLst>
      <p:ext uri="{BB962C8B-B14F-4D97-AF65-F5344CB8AC3E}">
        <p14:creationId xmlns:p14="http://schemas.microsoft.com/office/powerpoint/2010/main" val="289725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688</TotalTime>
  <Words>546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 3</vt:lpstr>
      <vt:lpstr>Wisp</vt:lpstr>
      <vt:lpstr>Bitmap Image</vt:lpstr>
      <vt:lpstr>PowerPoint Presentation</vt:lpstr>
      <vt:lpstr>AGENDA OF THE PRESENTATION</vt:lpstr>
      <vt:lpstr>COMPANY PROFILE</vt:lpstr>
      <vt:lpstr>PowerPoint Presentation</vt:lpstr>
      <vt:lpstr>INTRODUCTION</vt:lpstr>
      <vt:lpstr>OBJECTIVE</vt:lpstr>
      <vt:lpstr>MODULES &amp; DATA FLOW DIAGRAM</vt:lpstr>
      <vt:lpstr>PowerPoint Presentation</vt:lpstr>
      <vt:lpstr>SYSTEM REQUIREMENTS</vt:lpstr>
      <vt:lpstr>ASPECTS</vt:lpstr>
      <vt:lpstr>OUTCOMES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</dc:title>
  <dc:creator>Harshith S</dc:creator>
  <cp:lastModifiedBy>HARSHITH S</cp:lastModifiedBy>
  <cp:revision>41</cp:revision>
  <dcterms:created xsi:type="dcterms:W3CDTF">2021-12-05T14:41:02Z</dcterms:created>
  <dcterms:modified xsi:type="dcterms:W3CDTF">2022-05-25T06:51:51Z</dcterms:modified>
</cp:coreProperties>
</file>