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6" r:id="rId2"/>
    <p:sldId id="291" r:id="rId3"/>
    <p:sldId id="287" r:id="rId4"/>
    <p:sldId id="257" r:id="rId5"/>
    <p:sldId id="261" r:id="rId6"/>
    <p:sldId id="270" r:id="rId7"/>
    <p:sldId id="290" r:id="rId8"/>
    <p:sldId id="302" r:id="rId9"/>
    <p:sldId id="266" r:id="rId10"/>
    <p:sldId id="292" r:id="rId11"/>
    <p:sldId id="300" r:id="rId12"/>
    <p:sldId id="298" r:id="rId13"/>
    <p:sldId id="293" r:id="rId14"/>
    <p:sldId id="301" r:id="rId15"/>
    <p:sldId id="299" r:id="rId16"/>
    <p:sldId id="271" r:id="rId17"/>
    <p:sldId id="268" r:id="rId18"/>
    <p:sldId id="289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sforgeeks.org/" TargetMode="External"/><Relationship Id="rId2" Type="http://schemas.openxmlformats.org/officeDocument/2006/relationships/hyperlink" Target="https://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index.htm" TargetMode="External"/><Relationship Id="rId5" Type="http://schemas.openxmlformats.org/officeDocument/2006/relationships/hyperlink" Target="https://freefrontend.com/" TargetMode="External"/><Relationship Id="rId4" Type="http://schemas.openxmlformats.org/officeDocument/2006/relationships/hyperlink" Target="https://codecademy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98986"/>
            <a:ext cx="6553200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INTERNSHIP SEMINAR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1369205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WEBSITE FOR VDP SOLUTIONS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5869" y="2085319"/>
            <a:ext cx="4760259" cy="104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857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HARSHITH S	         (1AP18IS008)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6588" y="3727396"/>
            <a:ext cx="5360894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Under the Guidance of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 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 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Pallavi H B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</a:t>
            </a:r>
            <a:endParaRPr lang="en-US" dirty="0"/>
          </a:p>
        </p:txBody>
      </p:sp>
      <p:pic>
        <p:nvPicPr>
          <p:cNvPr id="7" name="Picture 6" descr="VTU 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6401" y="228600"/>
            <a:ext cx="1143000" cy="1257299"/>
          </a:xfrm>
          <a:prstGeom prst="rect">
            <a:avLst/>
          </a:prstGeom>
        </p:spPr>
      </p:pic>
      <p:pic>
        <p:nvPicPr>
          <p:cNvPr id="8" name="Picture 7" descr="APSCE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0" y="5377890"/>
            <a:ext cx="1461247" cy="1219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05198" y="5503608"/>
            <a:ext cx="5181600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Science &amp; Engineering</a:t>
            </a:r>
          </a:p>
          <a:p>
            <a:pPr algn="ctr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 S College of Engineering</a:t>
            </a:r>
          </a:p>
          <a:p>
            <a:pPr algn="ctr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Somanahalli, Kanakapura Road, Bangalore – 560082.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3998" y="5171638"/>
            <a:ext cx="9144000" cy="1588"/>
          </a:xfrm>
          <a:prstGeom prst="line">
            <a:avLst/>
          </a:prstGeom>
          <a:ln w="317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5025" y="1519885"/>
            <a:ext cx="129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VTU, Belagavi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6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26" y="615145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AND REVIEW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AF73D6-0739-F025-C7AA-0A3DF097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8" y="1461247"/>
            <a:ext cx="9493624" cy="51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7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0518F6A-67A6-FD83-A743-0B3475DD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611" y="3661901"/>
            <a:ext cx="5755342" cy="230832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teaform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rate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'rate'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message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'message'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cursor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connection.cursor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"INSERT INTO review VALUES('Tea','"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+rate+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+message+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"');"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messages.error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'Review Submitted.'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HttpResponseRedirect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(reverse(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DEBC66-9382-3F57-52CC-3B34E367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977" y="2081154"/>
            <a:ext cx="3146611" cy="58477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tea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render(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'tea.html'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D50AC3-9664-03B6-0CF5-C44946B5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730" y="968458"/>
            <a:ext cx="3021106" cy="33855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path(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'tea'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views.tea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6F1C9B-E85C-0838-93B3-035055A4D8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3047" y="258901"/>
            <a:ext cx="4941141" cy="634019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&lt;form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="contact-form"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teaform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="POST"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csrf_token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%}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="star5"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="5"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="star5"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5 stars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="star4"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="4"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="star4"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4 stars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="star3"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="3"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="star3"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3 stars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="star2"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="2"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="star2"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2 stars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="star1"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="1"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="star1"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1 star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&lt;/div&gt;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mb-5"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rows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="6"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="Message..."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="text-right"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="submit"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-big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-primary"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SUBMIT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&lt;/button&gt;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&lt;/form&gt;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br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{% if messages %}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{% for message in messages %}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{{ message }}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{%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endfor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%}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{% endif %}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9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18" y="615145"/>
            <a:ext cx="8911687" cy="84610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OF RATINGS AND REVIEWS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FA9AA-DB45-9A38-37FF-32386D0A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5" y="1541929"/>
            <a:ext cx="9547412" cy="524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CF5AC8-6FC3-4061-C36F-36B6B88C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93" y="1407459"/>
            <a:ext cx="9412940" cy="52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96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B2B84A3-E3B5-A409-61AD-998E1AD07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2320824"/>
            <a:ext cx="3478306" cy="58477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render(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'contact.html'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BAEC05-9D37-937A-3061-2974EC72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707" y="3504673"/>
            <a:ext cx="5513294" cy="304698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contactform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name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email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'email'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subject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'subject'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message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'message'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cursor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connection.cursor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"INSERT INTO contact VALUES('"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+name+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+email+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+subject+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+message+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"');"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messages.error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'Successfully Submitted.'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HttpResponseRedirect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(reverse(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6A025B-B28A-DCF6-6F64-7D179BF5F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366" y="1198530"/>
            <a:ext cx="4069976" cy="33855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path(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'contact'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views.contact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AAF73-A16E-0EF7-590C-02B216D4B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059" y="81931"/>
            <a:ext cx="4582553" cy="669414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&lt;form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id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="contact-form"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action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</a:t>
            </a:r>
            <a:r>
              <a:rPr lang="en-US" altLang="en-US" sz="1300" dirty="0" err="1">
                <a:solidFill>
                  <a:srgbClr val="54B33E"/>
                </a:solidFill>
                <a:latin typeface="JetBrains Mono"/>
              </a:rPr>
              <a:t>contactform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method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="POST"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</a:t>
            </a:r>
            <a:r>
              <a:rPr lang="en-US" altLang="en-US" sz="1300" dirty="0">
                <a:solidFill>
                  <a:srgbClr val="EBEBEB"/>
                </a:solidFill>
                <a:latin typeface="JetBrains Mono"/>
              </a:rPr>
              <a:t>{% </a:t>
            </a:r>
            <a:r>
              <a:rPr lang="en-US" altLang="en-US" sz="1300" dirty="0" err="1">
                <a:solidFill>
                  <a:srgbClr val="EBEBEB"/>
                </a:solidFill>
                <a:latin typeface="JetBrains Mono"/>
              </a:rPr>
              <a:t>csrf_token</a:t>
            </a:r>
            <a:r>
              <a:rPr lang="en-US" altLang="en-US" sz="1300" dirty="0">
                <a:solidFill>
                  <a:srgbClr val="EBEBEB"/>
                </a:solidFill>
                <a:latin typeface="JetBrains Mono"/>
              </a:rPr>
              <a:t> %}</a:t>
            </a:r>
            <a:br>
              <a:rPr lang="en-US" altLang="en-US" sz="1300" dirty="0">
                <a:solidFill>
                  <a:srgbClr val="EBEBEB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BEBEB"/>
                </a:solidFill>
                <a:latin typeface="JetBrains Mono"/>
              </a:rPr>
              <a:t>    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&lt;div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class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="form-group mb-4"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    &lt;input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type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="text"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name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="name"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class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="form-control"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placeholder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="Name"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required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="" 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/&gt;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&lt;/div&gt;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&lt;div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class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="form-group mb-4"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    &lt;input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type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="email"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name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="email"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class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="form-control"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placeholder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="Email"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required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="" 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/&gt;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&lt;/div&gt;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&lt;div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class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="form-group mb-4"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    &lt;input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type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="text"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name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</a:t>
            </a:r>
            <a:r>
              <a:rPr lang="en-US" altLang="en-US" sz="1300" dirty="0" err="1">
                <a:solidFill>
                  <a:srgbClr val="54B33E"/>
                </a:solidFill>
                <a:latin typeface="JetBrains Mono"/>
              </a:rPr>
              <a:t>phno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class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="form-control"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placeholder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="Phone Number"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required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="" 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/&gt;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&lt;/div&gt;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&lt;div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class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="form-group mb-4"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    &lt;input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type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="text"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name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="subject"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class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="form-control"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placeholder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="Subject"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required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="" 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/&gt;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&lt;/div&gt;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&lt;div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class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="form-group mb-5"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    &lt;</a:t>
            </a:r>
            <a:r>
              <a:rPr lang="en-US" altLang="en-US" sz="1300" dirty="0" err="1">
                <a:solidFill>
                  <a:srgbClr val="ED864A"/>
                </a:solidFill>
                <a:latin typeface="JetBrains Mono"/>
              </a:rPr>
              <a:t>textarea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rows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="6"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name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="message"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class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="form-control"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placeholder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="Message..."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required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=""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&gt;&lt;/</a:t>
            </a:r>
            <a:r>
              <a:rPr lang="en-US" altLang="en-US" sz="1300" dirty="0" err="1">
                <a:solidFill>
                  <a:srgbClr val="ED864A"/>
                </a:solidFill>
                <a:latin typeface="JetBrains Mono"/>
              </a:rPr>
              <a:t>textarea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&lt;/div&gt;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&lt;div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class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="text-right"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    &lt;button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type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="submit" </a:t>
            </a:r>
            <a:r>
              <a:rPr lang="en-US" altLang="en-US" sz="1300" dirty="0">
                <a:solidFill>
                  <a:srgbClr val="FFFFFF"/>
                </a:solidFill>
                <a:latin typeface="JetBrains Mono"/>
              </a:rPr>
              <a:t>class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="</a:t>
            </a:r>
            <a:r>
              <a:rPr lang="en-US" altLang="en-US" sz="1300" dirty="0" err="1">
                <a:solidFill>
                  <a:srgbClr val="54B33E"/>
                </a:solidFill>
                <a:latin typeface="JetBrains Mono"/>
              </a:rPr>
              <a:t>btn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 </a:t>
            </a:r>
            <a:r>
              <a:rPr lang="en-US" altLang="en-US" sz="1300" dirty="0" err="1">
                <a:solidFill>
                  <a:srgbClr val="54B33E"/>
                </a:solidFill>
                <a:latin typeface="JetBrains Mono"/>
              </a:rPr>
              <a:t>btn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-big </a:t>
            </a:r>
            <a:r>
              <a:rPr lang="en-US" altLang="en-US" sz="1300" dirty="0" err="1">
                <a:solidFill>
                  <a:srgbClr val="54B33E"/>
                </a:solidFill>
                <a:latin typeface="JetBrains Mono"/>
              </a:rPr>
              <a:t>btn</a:t>
            </a:r>
            <a:r>
              <a:rPr lang="en-US" altLang="en-US" sz="1300" dirty="0">
                <a:solidFill>
                  <a:srgbClr val="54B33E"/>
                </a:solidFill>
                <a:latin typeface="JetBrains Mono"/>
              </a:rPr>
              <a:t>-primary"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&gt;</a:t>
            </a:r>
            <a:r>
              <a:rPr lang="en-US" altLang="en-US" sz="1300" dirty="0">
                <a:solidFill>
                  <a:srgbClr val="EBEBEB"/>
                </a:solidFill>
                <a:latin typeface="JetBrains Mono"/>
              </a:rPr>
              <a:t>SUBMIT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&lt;/button&gt;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    &lt;/div&gt;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&lt;/form&gt;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&lt;</a:t>
            </a:r>
            <a:r>
              <a:rPr lang="en-US" altLang="en-US" sz="1300" dirty="0" err="1">
                <a:solidFill>
                  <a:srgbClr val="ED864A"/>
                </a:solidFill>
                <a:latin typeface="JetBrains Mono"/>
              </a:rPr>
              <a:t>br</a:t>
            </a:r>
            <a:r>
              <a:rPr lang="en-US" altLang="en-US" sz="1300" dirty="0">
                <a:solidFill>
                  <a:srgbClr val="ED864A"/>
                </a:solidFill>
                <a:latin typeface="JetBrains Mono"/>
              </a:rPr>
              <a:t>&gt;</a:t>
            </a:r>
            <a:br>
              <a:rPr lang="en-US" altLang="en-US" sz="1300" dirty="0">
                <a:solidFill>
                  <a:srgbClr val="ED864A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BEBEB"/>
                </a:solidFill>
                <a:latin typeface="JetBrains Mono"/>
              </a:rPr>
              <a:t>{% if messages %}</a:t>
            </a:r>
            <a:br>
              <a:rPr lang="en-US" altLang="en-US" sz="1300" dirty="0">
                <a:solidFill>
                  <a:srgbClr val="EBEBEB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BEBEB"/>
                </a:solidFill>
                <a:latin typeface="JetBrains Mono"/>
              </a:rPr>
              <a:t>    {% for message in messages %}</a:t>
            </a:r>
            <a:br>
              <a:rPr lang="en-US" altLang="en-US" sz="1300" dirty="0">
                <a:solidFill>
                  <a:srgbClr val="EBEBEB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BEBEB"/>
                </a:solidFill>
                <a:latin typeface="JetBrains Mono"/>
              </a:rPr>
              <a:t>        {{ message }}</a:t>
            </a:r>
            <a:br>
              <a:rPr lang="en-US" altLang="en-US" sz="1300" dirty="0">
                <a:solidFill>
                  <a:srgbClr val="EBEBEB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BEBEB"/>
                </a:solidFill>
                <a:latin typeface="JetBrains Mono"/>
              </a:rPr>
              <a:t>    {% </a:t>
            </a:r>
            <a:r>
              <a:rPr lang="en-US" altLang="en-US" sz="1300" dirty="0" err="1">
                <a:solidFill>
                  <a:srgbClr val="EBEBEB"/>
                </a:solidFill>
                <a:latin typeface="JetBrains Mono"/>
              </a:rPr>
              <a:t>endfor</a:t>
            </a:r>
            <a:r>
              <a:rPr lang="en-US" altLang="en-US" sz="1300" dirty="0">
                <a:solidFill>
                  <a:srgbClr val="EBEBEB"/>
                </a:solidFill>
                <a:latin typeface="JetBrains Mono"/>
              </a:rPr>
              <a:t> %}</a:t>
            </a:r>
            <a:br>
              <a:rPr lang="en-US" altLang="en-US" sz="1300" dirty="0">
                <a:solidFill>
                  <a:srgbClr val="EBEBEB"/>
                </a:solidFill>
                <a:latin typeface="JetBrains Mono"/>
              </a:rPr>
            </a:br>
            <a:r>
              <a:rPr lang="en-US" altLang="en-US" sz="1300" dirty="0">
                <a:solidFill>
                  <a:srgbClr val="EBEBEB"/>
                </a:solidFill>
                <a:latin typeface="JetBrains Mono"/>
              </a:rPr>
              <a:t>{% endif %}</a:t>
            </a:r>
            <a:endParaRPr lang="en-US" altLang="en-US" sz="1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23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18" y="615145"/>
            <a:ext cx="8911687" cy="84610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OF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633F7-F327-279E-BC5E-1D0875B9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82" y="1461247"/>
            <a:ext cx="9505557" cy="50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9F82-6008-49AB-9304-24F221A6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31" y="686863"/>
            <a:ext cx="8911687" cy="63991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SNAPSHOTS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87AB1-BC99-4318-8CE4-3BEFF9DD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7" y="2064404"/>
            <a:ext cx="5433451" cy="31440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193B20-0415-4801-A75F-F8306A86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587" y="5596497"/>
            <a:ext cx="2625750" cy="4123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01FDE-CFBF-470E-8A8B-B7896567361A}"/>
              </a:ext>
            </a:extLst>
          </p:cNvPr>
          <p:cNvSpPr txBox="1">
            <a:spLocks/>
          </p:cNvSpPr>
          <p:nvPr/>
        </p:nvSpPr>
        <p:spPr>
          <a:xfrm>
            <a:off x="7120311" y="5596497"/>
            <a:ext cx="4273830" cy="4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Page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0B468-EB27-966E-6A12-824C1BBA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54" y="2064403"/>
            <a:ext cx="5271246" cy="31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3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19" y="2029444"/>
            <a:ext cx="851805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 aims at business process that is to computerise the various processes of  the company.</a:t>
            </a: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would help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company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access the product reviews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and feedback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given by the users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to improvise their company.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At the end, this internship gave me a new insights and experience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on web development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85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415" y="1948762"/>
            <a:ext cx="627316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https://w3schools.com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https://geeksforgeeks.org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https://codecademy.com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https://freefrontend.com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https://www.tutorialspoint.com/index.htm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956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C975-0548-4546-9EF3-78584C84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344" y="2788555"/>
            <a:ext cx="4713311" cy="1280890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95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CB609F-48DB-AFFC-FC8C-1498BB01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62" y="206188"/>
            <a:ext cx="7938076" cy="65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41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DDC3-7724-4FEF-A55F-B1BB8BD4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21" y="609600"/>
            <a:ext cx="8911687" cy="86403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C235-9A62-4AEB-A875-BE7FAB53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245" y="1903937"/>
            <a:ext cx="4801509" cy="44341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endParaRPr lang="en-IN" sz="2400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9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6E58-C7E1-4852-A8FE-65C76FFA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6297"/>
            <a:ext cx="8911687" cy="68978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A359-5201-4485-8EFF-C0B42FD0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271" y="3316942"/>
            <a:ext cx="10686316" cy="33707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IC Solution is a digital service provider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which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provide software, designing and marketing solutions to businesses.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Mission: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provide more valued and qualitative services and attain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client satisfaction through skill building, innovation and best practiced processes.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Vision: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build strategic partnerships globally with all clients, vendors and investors. To nurture a winning team that has a passion for excellence.</a:t>
            </a:r>
            <a:endParaRPr lang="en-US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59F7B-4181-479B-B1D6-02D8407E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684" y="1706716"/>
            <a:ext cx="2229491" cy="1848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1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C0E-59C2-45BD-9A91-0CDAAFD5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529" y="2026025"/>
            <a:ext cx="8638942" cy="3989292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internship is based on Full Stack Web Development and its Applications.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website is about one of the greatest companies of all time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IN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Pvt Ltd.”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IN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It was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founded and funded by graphic designers from Jahirathu Junction.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This website is to showcase their products and improving themselves by accepting the reviews and feedback given by the users.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8D0-DEBB-4AA1-A879-AE1EE40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6" y="704792"/>
            <a:ext cx="8911687" cy="7205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7538-14DD-4F9E-B0BD-973B7030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85" y="1940861"/>
            <a:ext cx="2816507" cy="2528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11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 Server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E8D979-9C9E-4B04-BDFE-17C306D2DB1D}"/>
              </a:ext>
            </a:extLst>
          </p:cNvPr>
          <p:cNvSpPr txBox="1">
            <a:spLocks/>
          </p:cNvSpPr>
          <p:nvPr/>
        </p:nvSpPr>
        <p:spPr>
          <a:xfrm>
            <a:off x="7457047" y="1940861"/>
            <a:ext cx="3632294" cy="217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Processor: AMD Ryzen 5 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RAM: 8GB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Hard disk: 1TB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C29A3-67B1-426D-A651-69F9E20E5A82}"/>
              </a:ext>
            </a:extLst>
          </p:cNvPr>
          <p:cNvSpPr txBox="1">
            <a:spLocks/>
          </p:cNvSpPr>
          <p:nvPr/>
        </p:nvSpPr>
        <p:spPr>
          <a:xfrm>
            <a:off x="5025934" y="4119283"/>
            <a:ext cx="4862226" cy="2268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Frontend: HTML, CSS and JavaScript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Backend: Python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Database: MySQL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Framework: Django</a:t>
            </a:r>
          </a:p>
        </p:txBody>
      </p:sp>
    </p:spTree>
    <p:extLst>
      <p:ext uri="{BB962C8B-B14F-4D97-AF65-F5344CB8AC3E}">
        <p14:creationId xmlns:p14="http://schemas.microsoft.com/office/powerpoint/2010/main" val="289725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C0E-59C2-45BD-9A91-0CDAAFD5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064" y="2196353"/>
            <a:ext cx="8430548" cy="396582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is a python framework used to create websites.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follows Model, View and Template (MVT) design pattern.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provides data from database.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is a function that takes http requests and sends required data to the template.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html files.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way to navigate around the different pages in a website using URLs.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8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746" y="731686"/>
            <a:ext cx="7844503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Backend to Database?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89E081-7DB0-E6C1-1478-9ECF680D3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27187" y="2197415"/>
            <a:ext cx="5937623" cy="378565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DATABASES =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'default'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'ENGINE'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django.db.backends.mysql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'NAME'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'p2'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'USER'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'root'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'PASSWORD'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''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'HOST'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'127.0.0.1'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'PORT'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'3306'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81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6938-47D0-48E0-B859-4E0C2FE4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15" y="619114"/>
            <a:ext cx="8911687" cy="8909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C33C33A-CEF9-4A58-87E4-9003100A2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620818"/>
              </p:ext>
            </p:extLst>
          </p:nvPr>
        </p:nvGraphicFramePr>
        <p:xfrm>
          <a:off x="2958070" y="1854066"/>
          <a:ext cx="7570975" cy="4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08360" imgH="3954960" progId="Paint.Picture">
                  <p:embed/>
                </p:oleObj>
              </mc:Choice>
              <mc:Fallback>
                <p:oleObj name="Bitmap Image" r:id="rId2" imgW="6408360" imgH="3954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58070" y="1854066"/>
                        <a:ext cx="7570975" cy="4546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068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1457</TotalTime>
  <Words>1345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JetBrains Mono</vt:lpstr>
      <vt:lpstr>Times New Roman</vt:lpstr>
      <vt:lpstr>Wingdings 3</vt:lpstr>
      <vt:lpstr>Wisp</vt:lpstr>
      <vt:lpstr>Bitmap Image</vt:lpstr>
      <vt:lpstr>PowerPoint Presentation</vt:lpstr>
      <vt:lpstr>PowerPoint Presentation</vt:lpstr>
      <vt:lpstr>AGENDA OF THE PRESENTATION</vt:lpstr>
      <vt:lpstr>COMPANY PROFILE</vt:lpstr>
      <vt:lpstr>INTRODUCTION</vt:lpstr>
      <vt:lpstr>SYSTEM REQUIREMENTS</vt:lpstr>
      <vt:lpstr>DJANGO</vt:lpstr>
      <vt:lpstr>How to connect Backend to Database?</vt:lpstr>
      <vt:lpstr>MODULES</vt:lpstr>
      <vt:lpstr>RATINGS AND REVIEW PAGE</vt:lpstr>
      <vt:lpstr>PowerPoint Presentation</vt:lpstr>
      <vt:lpstr>DATABASE OF RATINGS AND REVIEWS</vt:lpstr>
      <vt:lpstr>CONTACT PAGE</vt:lpstr>
      <vt:lpstr>PowerPoint Presentation</vt:lpstr>
      <vt:lpstr>DATABASE OF FEEDBACK</vt:lpstr>
      <vt:lpstr>OTHER SNAPSHOTS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Harshith S</dc:creator>
  <cp:lastModifiedBy>HARSHITH S</cp:lastModifiedBy>
  <cp:revision>97</cp:revision>
  <dcterms:created xsi:type="dcterms:W3CDTF">2021-12-05T14:41:02Z</dcterms:created>
  <dcterms:modified xsi:type="dcterms:W3CDTF">2022-05-31T15:48:16Z</dcterms:modified>
</cp:coreProperties>
</file>