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1" r:id="rId3"/>
    <p:sldId id="287" r:id="rId4"/>
    <p:sldId id="257" r:id="rId5"/>
    <p:sldId id="261" r:id="rId6"/>
    <p:sldId id="270" r:id="rId7"/>
    <p:sldId id="290" r:id="rId8"/>
    <p:sldId id="266" r:id="rId9"/>
    <p:sldId id="292" r:id="rId10"/>
    <p:sldId id="300" r:id="rId11"/>
    <p:sldId id="298" r:id="rId12"/>
    <p:sldId id="293" r:id="rId13"/>
    <p:sldId id="301" r:id="rId14"/>
    <p:sldId id="299" r:id="rId15"/>
    <p:sldId id="271" r:id="rId16"/>
    <p:sldId id="268" r:id="rId17"/>
    <p:sldId id="28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C24AC-6700-1E73-3E59-80F9E4131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94" y="654690"/>
            <a:ext cx="5459506" cy="575542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5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4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3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2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1 star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18F6A-67A6-FD83-A743-0B3475D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59" y="3429000"/>
            <a:ext cx="5396753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rate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'rate'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review VALUES('Tea','"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+rate+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'Review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EBC66-9382-3F57-52CC-3B34E367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236" y="2368024"/>
            <a:ext cx="3146611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D50AC3-9664-03B6-0CF5-C44946B5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989" y="1259977"/>
            <a:ext cx="302110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views.tea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2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RATINGS AND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A9AA-DB45-9A38-37FF-32386D0A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5" y="1541929"/>
            <a:ext cx="9547412" cy="5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F5AC8-6FC3-4061-C36F-36B6B88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3" y="1407459"/>
            <a:ext cx="9412940" cy="52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6E4512-C064-26EE-9E61-619AA395E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529" y="117693"/>
            <a:ext cx="5593978" cy="674030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="Phone Number"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B84A3-E3B5-A409-61AD-998E1AD0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320824"/>
            <a:ext cx="3478306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BAEC05-9D37-937A-3061-2974EC72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35" y="3381563"/>
            <a:ext cx="5163671" cy="329320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email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'email'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subject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'subject'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contact VALUES('"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+name+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+email+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+subject+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'Successfully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6A025B-B28A-DCF6-6F64-7D179BF5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66" y="1198530"/>
            <a:ext cx="406997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views.contact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3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33F7-F327-279E-BC5E-1D0875B9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2" y="1461247"/>
            <a:ext cx="9505557" cy="50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87" y="5596497"/>
            <a:ext cx="2625750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0B468-EB27-966E-6A12-824C1BBA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2064403"/>
            <a:ext cx="5271246" cy="31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business process that is to computerise the various processes of  the company.</a:t>
            </a: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would help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the product reviews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feedback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given by the users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 improvise their company.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At the end, this internship gave me a new insights and experience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 web development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https://freefrontend.com/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B609F-48DB-AFFC-FC8C-1498BB01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2" y="206188"/>
            <a:ext cx="7938076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4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45" y="1706714"/>
            <a:ext cx="4801509" cy="4434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71" y="3316942"/>
            <a:ext cx="10686316" cy="33707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is a digital service provider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software, designing and marketing solutions to businesses.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 and investors. To nurture a winning team that has a passion for excellence.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84" y="1706716"/>
            <a:ext cx="2229491" cy="184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Full Stack Web Development and its Applications.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founded and funded by graphic designers from Jahirathu Junction.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This website is to showcase their products and improving themselves by accepting the reviews and feedback given by the users.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85" y="1940861"/>
            <a:ext cx="2816507" cy="252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57047" y="1940861"/>
            <a:ext cx="3632294" cy="21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5025934" y="4119283"/>
            <a:ext cx="4862226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 and JavaScript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Python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Database: MySQL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064" y="2196353"/>
            <a:ext cx="8430548" cy="39658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is a python framework used to create websites.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follows Model, View and Template (MVT) design pattern.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provides data from database.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is a function that takes http requests and sends required data to the template.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html files.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to navigate around the different pages in a website using URLs.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20818"/>
              </p:ext>
            </p:extLst>
          </p:nvPr>
        </p:nvGraphicFramePr>
        <p:xfrm>
          <a:off x="2958070" y="1854066"/>
          <a:ext cx="7570975" cy="4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8070" y="1854066"/>
                        <a:ext cx="7570975" cy="454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26" y="615145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F73D6-0739-F025-C7AA-0A3DF097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1461247"/>
            <a:ext cx="9493624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1298</TotalTime>
  <Words>1229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JetBrains Mono</vt:lpstr>
      <vt:lpstr>Times New Roman</vt:lpstr>
      <vt:lpstr>Wingdings 3</vt:lpstr>
      <vt:lpstr>Wisp</vt:lpstr>
      <vt:lpstr>Bitmap Image</vt:lpstr>
      <vt:lpstr>PowerPoint Presentation</vt:lpstr>
      <vt:lpstr>PowerPoint Presentation</vt:lpstr>
      <vt:lpstr>AGENDA OF THE PRESENTATION</vt:lpstr>
      <vt:lpstr>COMPANY PROFILE</vt:lpstr>
      <vt:lpstr>INTRODUCTION</vt:lpstr>
      <vt:lpstr>SYSTEM REQUIREMENTS</vt:lpstr>
      <vt:lpstr>DJANGO</vt:lpstr>
      <vt:lpstr>MODULES</vt:lpstr>
      <vt:lpstr>RATINGS AND REVIEW PAGE</vt:lpstr>
      <vt:lpstr>PowerPoint Presentation</vt:lpstr>
      <vt:lpstr>DATABASE OF RATINGS AND REVIEWS</vt:lpstr>
      <vt:lpstr>CONTACT PAGE</vt:lpstr>
      <vt:lpstr>PowerPoint Presentation</vt:lpstr>
      <vt:lpstr>DATABASE OF FEEDBACK</vt:lpstr>
      <vt:lpstr>OTHER SNAPSHOTS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88</cp:revision>
  <dcterms:created xsi:type="dcterms:W3CDTF">2021-12-05T14:41:02Z</dcterms:created>
  <dcterms:modified xsi:type="dcterms:W3CDTF">2022-05-28T20:19:26Z</dcterms:modified>
</cp:coreProperties>
</file>