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87" r:id="rId3"/>
    <p:sldId id="257" r:id="rId4"/>
    <p:sldId id="258" r:id="rId5"/>
    <p:sldId id="261" r:id="rId6"/>
    <p:sldId id="265" r:id="rId7"/>
    <p:sldId id="266" r:id="rId8"/>
    <p:sldId id="267" r:id="rId9"/>
    <p:sldId id="270" r:id="rId10"/>
    <p:sldId id="290" r:id="rId11"/>
    <p:sldId id="288" r:id="rId12"/>
    <p:sldId id="271" r:id="rId13"/>
    <p:sldId id="272" r:id="rId14"/>
    <p:sldId id="268" r:id="rId15"/>
    <p:sldId id="28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index.htm" TargetMode="External"/><Relationship Id="rId5" Type="http://schemas.openxmlformats.org/officeDocument/2006/relationships/hyperlink" Target="https://freefrontend.com/" TargetMode="External"/><Relationship Id="rId4" Type="http://schemas.openxmlformats.org/officeDocument/2006/relationships/hyperlink" Target="https://codecademy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440" y="2088777"/>
            <a:ext cx="8219118" cy="321832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Django is a python framework used to create websites.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It follows Model, View and Template (MVT) design pattern.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Model provides data from database.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View is a function that takes http requests, import relevant model, sends required data to template and returns final result.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Template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contains the html files.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0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517" y="1918446"/>
            <a:ext cx="5855542" cy="3361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Aspects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work with database using MySQL.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models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with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Django.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connect templates with models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 create views and to connect them with models and templates.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relative URLs with templates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690126" y="1918446"/>
            <a:ext cx="3955023" cy="350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Aspects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Team Work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Management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Making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41878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2BA3-8303-4CA4-A790-8FF6225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9" y="2064403"/>
            <a:ext cx="5189444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87" y="5596497"/>
            <a:ext cx="2625750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3a: 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3b: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Page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13ECC-9B40-43DA-B3D6-0745F6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92" y="1794902"/>
            <a:ext cx="5932113" cy="355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F7ECA-EEE1-4219-A648-2C63BCDD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6" y="1794902"/>
            <a:ext cx="3717831" cy="35538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A316D5-9029-4B72-95DE-51BD649A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639" y="5590056"/>
            <a:ext cx="3513618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3c: Rating &amp; Review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19149-5AEC-46E9-8AB3-D65294031D45}"/>
              </a:ext>
            </a:extLst>
          </p:cNvPr>
          <p:cNvSpPr txBox="1">
            <a:spLocks/>
          </p:cNvSpPr>
          <p:nvPr/>
        </p:nvSpPr>
        <p:spPr>
          <a:xfrm>
            <a:off x="8068081" y="5590056"/>
            <a:ext cx="2427219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3d: WhatsApp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4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conclude that there is difference between the theoretical and practical work done. </a:t>
            </a: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scope of understanding and gaining of knowledge will be much more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practical work is done.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end, this internship gave me a new insights and experience to pursue my career.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https://w3schools.com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https://geeksforgeeks.org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https://codecademy.com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https://freefrontend.com/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https://www.tutorialspoint.com/index.htm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95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7" y="1608102"/>
            <a:ext cx="6775193" cy="4712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DATA FLOW DIAGRAM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ASPECTS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429000"/>
            <a:ext cx="8915400" cy="2900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(ICS) is a digital service provider.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aims to provide software, designing and marketing solutions to businesses.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 all kinds of technological and designing solutions from Billing Software to Web Designs or any custom demand that may have.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9" y="1867021"/>
            <a:ext cx="2737760" cy="118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F7F4-2378-4015-8D8F-51C8DEE2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747" y="1155576"/>
            <a:ext cx="8808618" cy="468044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valued, timely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 and investors. To nurture a winning team that has a passion for excellence.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Services: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services are development, mobile application, design and consultancy.</a:t>
            </a:r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Web Development.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Web development refers to the developing websites for </a:t>
            </a:r>
            <a:r>
              <a:rPr lang="sv-SE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hosting via internet. 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 development process includes web design, web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content and client-side/server-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side scripting.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is a digital service provider that founded and funded by graphic designers from Jahirathu Junction.</a:t>
            </a: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BED-E7DD-4430-9DC6-C746B83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11" y="642039"/>
            <a:ext cx="8911687" cy="90885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AF89-9136-439E-A051-BFD11D4B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14" y="2483223"/>
            <a:ext cx="8239363" cy="3227295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internship is to learn the implementation of website using Django framework.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website is to store the ratings and reviews of the products and also feedback given by the user in the backend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693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876F-12C8-480F-81A8-1127ADBD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494" y="6238886"/>
            <a:ext cx="2741894" cy="4706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96118"/>
              </p:ext>
            </p:extLst>
          </p:nvPr>
        </p:nvGraphicFramePr>
        <p:xfrm>
          <a:off x="3213566" y="1871995"/>
          <a:ext cx="6611751" cy="412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Bitmap Image" r:id="rId3" imgW="6408360" imgH="3954960" progId="Paint.Picture">
                  <p:embed/>
                </p:oleObj>
              </mc:Choice>
              <mc:Fallback>
                <p:oleObj name="Bitmap Image" r:id="rId3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566" y="1871995"/>
                        <a:ext cx="6611751" cy="4125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020-137E-415A-834B-63A316A2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302" y="6096001"/>
            <a:ext cx="2961528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Dataflow Diagram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8D080-2781-4595-A6A4-D12F96126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206550"/>
              </p:ext>
            </p:extLst>
          </p:nvPr>
        </p:nvGraphicFramePr>
        <p:xfrm>
          <a:off x="3365967" y="1579586"/>
          <a:ext cx="7006198" cy="444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Bitmap Image" r:id="rId3" imgW="6713280" imgH="4328280" progId="Paint.Picture">
                  <p:embed/>
                </p:oleObj>
              </mc:Choice>
              <mc:Fallback>
                <p:oleObj name="Bitmap Image" r:id="rId3" imgW="6713280" imgH="432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967" y="1579586"/>
                        <a:ext cx="7006198" cy="444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6DFDB5-EF9E-D9FD-0B40-177BB6E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222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85" y="1940861"/>
            <a:ext cx="2816507" cy="252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57047" y="1940861"/>
            <a:ext cx="3632294" cy="217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5025934" y="4119283"/>
            <a:ext cx="4862226" cy="226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 and JavaScript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Python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Database: MySQL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1170</TotalTime>
  <Words>590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Bitmap Image</vt:lpstr>
      <vt:lpstr>PowerPoint Presentation</vt:lpstr>
      <vt:lpstr>AGENDA OF THE PRESENTATION</vt:lpstr>
      <vt:lpstr>COMPANY PROFILE</vt:lpstr>
      <vt:lpstr>PowerPoint Presentation</vt:lpstr>
      <vt:lpstr>INTRODUCTION</vt:lpstr>
      <vt:lpstr>OBJECTIVE</vt:lpstr>
      <vt:lpstr>MODULES</vt:lpstr>
      <vt:lpstr>DATAFLOW DIAGRAM</vt:lpstr>
      <vt:lpstr>SYSTEM REQUIREMENTS</vt:lpstr>
      <vt:lpstr>DJANGO</vt:lpstr>
      <vt:lpstr>ASPECTS</vt:lpstr>
      <vt:lpstr>OUTCOMES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73</cp:revision>
  <dcterms:created xsi:type="dcterms:W3CDTF">2021-12-05T14:41:02Z</dcterms:created>
  <dcterms:modified xsi:type="dcterms:W3CDTF">2022-05-27T02:38:49Z</dcterms:modified>
</cp:coreProperties>
</file>