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64" r:id="rId3"/>
    <p:sldId id="257" r:id="rId4"/>
    <p:sldId id="258" r:id="rId5"/>
    <p:sldId id="259" r:id="rId6"/>
    <p:sldId id="260" r:id="rId7"/>
    <p:sldId id="261" r:id="rId8"/>
    <p:sldId id="265" r:id="rId9"/>
    <p:sldId id="266" r:id="rId10"/>
    <p:sldId id="267" r:id="rId11"/>
    <p:sldId id="270" r:id="rId12"/>
    <p:sldId id="271" r:id="rId13"/>
    <p:sldId id="272"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4AB3D9-CE20-4CC1-8B0D-7187211BD1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635" y="233501"/>
            <a:ext cx="1551851" cy="1558834"/>
          </a:xfrm>
          <a:prstGeom prst="rect">
            <a:avLst/>
          </a:prstGeom>
        </p:spPr>
      </p:pic>
      <p:sp>
        <p:nvSpPr>
          <p:cNvPr id="7" name="TextBox 6">
            <a:extLst>
              <a:ext uri="{FF2B5EF4-FFF2-40B4-BE49-F238E27FC236}">
                <a16:creationId xmlns:a16="http://schemas.microsoft.com/office/drawing/2014/main" id="{23A56F99-BF09-4D0F-9C10-7F9943E2E0A8}"/>
              </a:ext>
            </a:extLst>
          </p:cNvPr>
          <p:cNvSpPr txBox="1"/>
          <p:nvPr/>
        </p:nvSpPr>
        <p:spPr>
          <a:xfrm>
            <a:off x="2537981" y="305032"/>
            <a:ext cx="8795551" cy="707886"/>
          </a:xfrm>
          <a:prstGeom prst="rect">
            <a:avLst/>
          </a:prstGeom>
          <a:noFill/>
        </p:spPr>
        <p:txBody>
          <a:bodyPr wrap="square">
            <a:spAutoFit/>
          </a:bodyPr>
          <a:lstStyle/>
          <a:p>
            <a:pPr lvl="0" algn="ctr">
              <a:defRPr/>
            </a:pPr>
            <a:r>
              <a:rPr lang="en-IN" sz="4000" b="1" dirty="0">
                <a:latin typeface="Times New Roman" panose="02020603050405020304" pitchFamily="18" charset="0"/>
                <a:cs typeface="Times New Roman" panose="02020603050405020304" pitchFamily="18" charset="0"/>
              </a:rPr>
              <a:t>A P S COLLEGE OF ENGINEERING</a:t>
            </a:r>
            <a:endParaRPr lang="en-US" sz="4000" b="1" dirty="0">
              <a:latin typeface="Corbel" panose="020B0503020204020204"/>
            </a:endParaRPr>
          </a:p>
        </p:txBody>
      </p:sp>
      <p:sp>
        <p:nvSpPr>
          <p:cNvPr id="9" name="TextBox 8">
            <a:extLst>
              <a:ext uri="{FF2B5EF4-FFF2-40B4-BE49-F238E27FC236}">
                <a16:creationId xmlns:a16="http://schemas.microsoft.com/office/drawing/2014/main" id="{31F204EE-4DB5-4B8A-981D-39584523AD1F}"/>
              </a:ext>
            </a:extLst>
          </p:cNvPr>
          <p:cNvSpPr txBox="1"/>
          <p:nvPr/>
        </p:nvSpPr>
        <p:spPr>
          <a:xfrm>
            <a:off x="2203959" y="1087117"/>
            <a:ext cx="9623393" cy="461665"/>
          </a:xfrm>
          <a:prstGeom prst="rect">
            <a:avLst/>
          </a:prstGeom>
          <a:noFill/>
        </p:spPr>
        <p:txBody>
          <a:bodyPr wrap="square">
            <a:spAutoFit/>
          </a:bodyPr>
          <a:lstStyle/>
          <a:p>
            <a:pPr lvl="0" algn="ctr">
              <a:defRPr/>
            </a:pPr>
            <a:r>
              <a:rPr lang="en-IN" sz="2400" b="1" dirty="0">
                <a:latin typeface="Times New Roman" panose="02020603050405020304" pitchFamily="18" charset="0"/>
                <a:cs typeface="Times New Roman" panose="02020603050405020304" pitchFamily="18" charset="0"/>
              </a:rPr>
              <a:t>DEPARTMENT OF INFORMATION SCIENCE AND ENGINEERING</a:t>
            </a:r>
            <a:endParaRPr lang="en-US" sz="2400" b="1" dirty="0">
              <a:latin typeface="Corbel" panose="020B0503020204020204"/>
            </a:endParaRPr>
          </a:p>
        </p:txBody>
      </p:sp>
      <p:pic>
        <p:nvPicPr>
          <p:cNvPr id="10" name="Picture 9" descr="APSCE_Logo">
            <a:extLst>
              <a:ext uri="{FF2B5EF4-FFF2-40B4-BE49-F238E27FC236}">
                <a16:creationId xmlns:a16="http://schemas.microsoft.com/office/drawing/2014/main" id="{595C229B-8923-4C43-8407-40E409CC3F35}"/>
              </a:ext>
            </a:extLst>
          </p:cNvPr>
          <p:cNvPicPr>
            <a:picLocks noChangeAspect="1"/>
          </p:cNvPicPr>
          <p:nvPr/>
        </p:nvPicPr>
        <p:blipFill>
          <a:blip r:embed="rId3"/>
          <a:stretch>
            <a:fillRect/>
          </a:stretch>
        </p:blipFill>
        <p:spPr>
          <a:xfrm>
            <a:off x="5345204" y="1691196"/>
            <a:ext cx="1498418" cy="1371600"/>
          </a:xfrm>
          <a:prstGeom prst="rect">
            <a:avLst/>
          </a:prstGeom>
        </p:spPr>
      </p:pic>
      <p:sp>
        <p:nvSpPr>
          <p:cNvPr id="12" name="TextBox 11">
            <a:extLst>
              <a:ext uri="{FF2B5EF4-FFF2-40B4-BE49-F238E27FC236}">
                <a16:creationId xmlns:a16="http://schemas.microsoft.com/office/drawing/2014/main" id="{9ACFD471-FE6D-4E48-A946-89F68B229F6D}"/>
              </a:ext>
            </a:extLst>
          </p:cNvPr>
          <p:cNvSpPr txBox="1"/>
          <p:nvPr/>
        </p:nvSpPr>
        <p:spPr>
          <a:xfrm>
            <a:off x="2985010" y="3144307"/>
            <a:ext cx="6218806" cy="523220"/>
          </a:xfrm>
          <a:prstGeom prst="rect">
            <a:avLst/>
          </a:prstGeom>
          <a:noFill/>
        </p:spPr>
        <p:txBody>
          <a:bodyPr wrap="square">
            <a:spAutoFit/>
          </a:bodyPr>
          <a:lstStyle/>
          <a:p>
            <a:pPr lvl="0" algn="ctr">
              <a:defRPr/>
            </a:pPr>
            <a:r>
              <a:rPr lang="en-IN" sz="2800" b="1" dirty="0">
                <a:latin typeface="Times New Roman" panose="02020603050405020304" pitchFamily="18" charset="0"/>
                <a:cs typeface="Times New Roman" panose="02020603050405020304" pitchFamily="18" charset="0"/>
              </a:rPr>
              <a:t>INTERNSHIP SEMINAR ON:</a:t>
            </a:r>
          </a:p>
        </p:txBody>
      </p:sp>
      <p:sp>
        <p:nvSpPr>
          <p:cNvPr id="14" name="TextBox 13">
            <a:extLst>
              <a:ext uri="{FF2B5EF4-FFF2-40B4-BE49-F238E27FC236}">
                <a16:creationId xmlns:a16="http://schemas.microsoft.com/office/drawing/2014/main" id="{2C8E4257-F973-4E99-8EA6-92293A44F0F2}"/>
              </a:ext>
            </a:extLst>
          </p:cNvPr>
          <p:cNvSpPr txBox="1"/>
          <p:nvPr/>
        </p:nvSpPr>
        <p:spPr>
          <a:xfrm>
            <a:off x="1487379" y="3749038"/>
            <a:ext cx="9491046" cy="646331"/>
          </a:xfrm>
          <a:prstGeom prst="rect">
            <a:avLst/>
          </a:prstGeom>
          <a:noFill/>
        </p:spPr>
        <p:txBody>
          <a:bodyPr wrap="square">
            <a:spAutoFit/>
          </a:bodyPr>
          <a:lstStyle/>
          <a:p>
            <a:pPr lvl="0" algn="ctr">
              <a:defRPr/>
            </a:pPr>
            <a:r>
              <a:rPr lang="en-US" sz="3600" b="1" dirty="0">
                <a:latin typeface="Times New Roman" panose="02020603050405020304" pitchFamily="18" charset="0"/>
                <a:cs typeface="Times New Roman" panose="02020603050405020304" pitchFamily="18" charset="0"/>
              </a:rPr>
              <a:t>WEBSITE FOR VDP SOLUTIONS PVT LTD.</a:t>
            </a:r>
            <a:endParaRPr lang="en-IN" sz="36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3BA2F56-5AE6-484F-8F39-03FE05176B38}"/>
              </a:ext>
            </a:extLst>
          </p:cNvPr>
          <p:cNvSpPr txBox="1"/>
          <p:nvPr/>
        </p:nvSpPr>
        <p:spPr>
          <a:xfrm>
            <a:off x="911283" y="4935574"/>
            <a:ext cx="2838635" cy="1015663"/>
          </a:xfrm>
          <a:prstGeom prst="rect">
            <a:avLst/>
          </a:prstGeom>
          <a:noFill/>
        </p:spPr>
        <p:txBody>
          <a:bodyPr wrap="square">
            <a:spAutoFit/>
          </a:bodyPr>
          <a:lstStyle/>
          <a:p>
            <a:pPr lvl="0" algn="ctr">
              <a:defRPr/>
            </a:pPr>
            <a:r>
              <a:rPr lang="en-IN" sz="2000" dirty="0">
                <a:latin typeface="Times New Roman" panose="02020603050405020304" pitchFamily="18" charset="0"/>
                <a:cs typeface="Times New Roman" panose="02020603050405020304" pitchFamily="18" charset="0"/>
              </a:rPr>
              <a:t>Under The Guidance Of :</a:t>
            </a:r>
          </a:p>
          <a:p>
            <a:pPr lvl="0" algn="ctr">
              <a:defRPr/>
            </a:pPr>
            <a:r>
              <a:rPr lang="en-IN" sz="2000" dirty="0">
                <a:latin typeface="Times New Roman" panose="02020603050405020304" pitchFamily="18" charset="0"/>
                <a:cs typeface="Times New Roman" panose="02020603050405020304" pitchFamily="18" charset="0"/>
              </a:rPr>
              <a:t>Mrs. Pallavi H B</a:t>
            </a:r>
          </a:p>
          <a:p>
            <a:pPr lvl="0" algn="ctr">
              <a:defRPr/>
            </a:pPr>
            <a:r>
              <a:rPr lang="en-IN" sz="2000" dirty="0">
                <a:latin typeface="Times New Roman" panose="02020603050405020304" pitchFamily="18" charset="0"/>
                <a:cs typeface="Times New Roman" panose="02020603050405020304" pitchFamily="18" charset="0"/>
              </a:rPr>
              <a:t>Asst. Prof , Dept of ISE</a:t>
            </a:r>
            <a:endParaRPr lang="en-IN" sz="2000" dirty="0"/>
          </a:p>
        </p:txBody>
      </p:sp>
      <p:sp>
        <p:nvSpPr>
          <p:cNvPr id="18" name="TextBox 17">
            <a:extLst>
              <a:ext uri="{FF2B5EF4-FFF2-40B4-BE49-F238E27FC236}">
                <a16:creationId xmlns:a16="http://schemas.microsoft.com/office/drawing/2014/main" id="{FE4BBC7D-1E84-451E-A0C7-0A8E31D75FE2}"/>
              </a:ext>
            </a:extLst>
          </p:cNvPr>
          <p:cNvSpPr txBox="1"/>
          <p:nvPr/>
        </p:nvSpPr>
        <p:spPr>
          <a:xfrm>
            <a:off x="4704419" y="4935574"/>
            <a:ext cx="3056965" cy="1015663"/>
          </a:xfrm>
          <a:prstGeom prst="rect">
            <a:avLst/>
          </a:prstGeom>
          <a:noFill/>
        </p:spPr>
        <p:txBody>
          <a:bodyPr wrap="square">
            <a:spAutoFit/>
          </a:bodyPr>
          <a:lstStyle/>
          <a:p>
            <a:pPr lvl="0" algn="ctr" defTabSz="457200">
              <a:spcBef>
                <a:spcPts val="1000"/>
              </a:spcBef>
              <a:buClr>
                <a:srgbClr val="41AEBD"/>
              </a:buClr>
              <a:buSzPct val="80000"/>
              <a:defRPr/>
            </a:pPr>
            <a:r>
              <a:rPr lang="en-IN" sz="2000" dirty="0">
                <a:latin typeface="Times New Roman" panose="02020603050405020304" pitchFamily="18" charset="0"/>
                <a:cs typeface="Times New Roman" panose="02020603050405020304" pitchFamily="18" charset="0"/>
              </a:rPr>
              <a:t>Head  Of  The Department :</a:t>
            </a:r>
          </a:p>
          <a:p>
            <a:pPr algn="ctr"/>
            <a:r>
              <a:rPr lang="en-US" sz="2000" dirty="0"/>
              <a:t> </a:t>
            </a:r>
            <a:r>
              <a:rPr lang="en-US" sz="2000" dirty="0">
                <a:latin typeface="Times New Roman" pitchFamily="18" charset="0"/>
                <a:cs typeface="Times New Roman" pitchFamily="18" charset="0"/>
              </a:rPr>
              <a:t>Dr. Kumar B I D</a:t>
            </a:r>
          </a:p>
          <a:p>
            <a:pPr algn="ctr"/>
            <a:r>
              <a:rPr lang="en-US" sz="2000" dirty="0">
                <a:latin typeface="Times New Roman" pitchFamily="18" charset="0"/>
                <a:cs typeface="Times New Roman" pitchFamily="18" charset="0"/>
              </a:rPr>
              <a:t>Prof &amp; HOD</a:t>
            </a:r>
          </a:p>
        </p:txBody>
      </p:sp>
      <p:sp>
        <p:nvSpPr>
          <p:cNvPr id="20" name="TextBox 19">
            <a:extLst>
              <a:ext uri="{FF2B5EF4-FFF2-40B4-BE49-F238E27FC236}">
                <a16:creationId xmlns:a16="http://schemas.microsoft.com/office/drawing/2014/main" id="{4F2862E6-F2B9-4E91-9635-2BF61362082C}"/>
              </a:ext>
            </a:extLst>
          </p:cNvPr>
          <p:cNvSpPr txBox="1"/>
          <p:nvPr/>
        </p:nvSpPr>
        <p:spPr>
          <a:xfrm>
            <a:off x="9048833" y="4935574"/>
            <a:ext cx="1852542" cy="1015663"/>
          </a:xfrm>
          <a:prstGeom prst="rect">
            <a:avLst/>
          </a:prstGeom>
          <a:noFill/>
        </p:spPr>
        <p:txBody>
          <a:bodyPr wrap="square">
            <a:spAutoFit/>
          </a:bodyPr>
          <a:lstStyle/>
          <a:p>
            <a:pPr algn="ctr"/>
            <a:r>
              <a:rPr lang="en-US" sz="2000" dirty="0">
                <a:latin typeface="Times New Roman" pitchFamily="18" charset="0"/>
                <a:cs typeface="Times New Roman" pitchFamily="18" charset="0"/>
              </a:rPr>
              <a:t>Presented By:</a:t>
            </a:r>
          </a:p>
          <a:p>
            <a:pPr algn="ctr"/>
            <a:r>
              <a:rPr lang="en-US" sz="2000" dirty="0">
                <a:latin typeface="Times New Roman" pitchFamily="18" charset="0"/>
                <a:cs typeface="Times New Roman" pitchFamily="18" charset="0"/>
              </a:rPr>
              <a:t>Harshith S</a:t>
            </a:r>
          </a:p>
          <a:p>
            <a:pPr algn="ctr"/>
            <a:r>
              <a:rPr lang="en-US" sz="2000" dirty="0">
                <a:latin typeface="Times New Roman" pitchFamily="18" charset="0"/>
                <a:cs typeface="Times New Roman" pitchFamily="18" charset="0"/>
              </a:rPr>
              <a:t>(1AP18IS008)</a:t>
            </a:r>
          </a:p>
        </p:txBody>
      </p:sp>
    </p:spTree>
    <p:extLst>
      <p:ext uri="{BB962C8B-B14F-4D97-AF65-F5344CB8AC3E}">
        <p14:creationId xmlns:p14="http://schemas.microsoft.com/office/powerpoint/2010/main" val="2970517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8F2020-137E-415A-834B-63A316A2A4B4}"/>
              </a:ext>
            </a:extLst>
          </p:cNvPr>
          <p:cNvSpPr>
            <a:spLocks noGrp="1"/>
          </p:cNvSpPr>
          <p:nvPr>
            <p:ph idx="1"/>
          </p:nvPr>
        </p:nvSpPr>
        <p:spPr>
          <a:xfrm>
            <a:off x="5388302" y="6042212"/>
            <a:ext cx="2961528" cy="412376"/>
          </a:xfrm>
        </p:spPr>
        <p:txBody>
          <a:bodyPr>
            <a:no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Fig 1 (b): Second Level DFD</a:t>
            </a:r>
            <a:endParaRPr lang="en-IN"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Object 3">
            <a:extLst>
              <a:ext uri="{FF2B5EF4-FFF2-40B4-BE49-F238E27FC236}">
                <a16:creationId xmlns:a16="http://schemas.microsoft.com/office/drawing/2014/main" id="{D218D080-2781-4595-A6A4-D12F9612661D}"/>
              </a:ext>
            </a:extLst>
          </p:cNvPr>
          <p:cNvGraphicFramePr>
            <a:graphicFrameLocks noChangeAspect="1"/>
          </p:cNvGraphicFramePr>
          <p:nvPr>
            <p:extLst>
              <p:ext uri="{D42A27DB-BD31-4B8C-83A1-F6EECF244321}">
                <p14:modId xmlns:p14="http://schemas.microsoft.com/office/powerpoint/2010/main" val="2328657687"/>
              </p:ext>
            </p:extLst>
          </p:nvPr>
        </p:nvGraphicFramePr>
        <p:xfrm>
          <a:off x="3365967" y="1205566"/>
          <a:ext cx="7006198" cy="4446868"/>
        </p:xfrm>
        <a:graphic>
          <a:graphicData uri="http://schemas.openxmlformats.org/presentationml/2006/ole">
            <mc:AlternateContent xmlns:mc="http://schemas.openxmlformats.org/markup-compatibility/2006">
              <mc:Choice xmlns:v="urn:schemas-microsoft-com:vml" Requires="v">
                <p:oleObj spid="_x0000_s2093" name="Bitmap Image" r:id="rId3" imgW="6713280" imgH="4328280" progId="Paint.Picture">
                  <p:embed/>
                </p:oleObj>
              </mc:Choice>
              <mc:Fallback>
                <p:oleObj name="Bitmap Image" r:id="rId3" imgW="6713280" imgH="4328280" progId="Paint.Picture">
                  <p:embed/>
                  <p:pic>
                    <p:nvPicPr>
                      <p:cNvPr id="0" name=""/>
                      <p:cNvPicPr/>
                      <p:nvPr/>
                    </p:nvPicPr>
                    <p:blipFill>
                      <a:blip r:embed="rId4"/>
                      <a:stretch>
                        <a:fillRect/>
                      </a:stretch>
                    </p:blipFill>
                    <p:spPr>
                      <a:xfrm>
                        <a:off x="3365967" y="1205566"/>
                        <a:ext cx="7006198" cy="4446868"/>
                      </a:xfrm>
                      <a:prstGeom prst="rect">
                        <a:avLst/>
                      </a:prstGeom>
                    </p:spPr>
                  </p:pic>
                </p:oleObj>
              </mc:Fallback>
            </mc:AlternateContent>
          </a:graphicData>
        </a:graphic>
      </p:graphicFrame>
    </p:spTree>
    <p:extLst>
      <p:ext uri="{BB962C8B-B14F-4D97-AF65-F5344CB8AC3E}">
        <p14:creationId xmlns:p14="http://schemas.microsoft.com/office/powerpoint/2010/main" val="604288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28D0-DEBB-4AA1-A879-AE1EE4042705}"/>
              </a:ext>
            </a:extLst>
          </p:cNvPr>
          <p:cNvSpPr>
            <a:spLocks noGrp="1"/>
          </p:cNvSpPr>
          <p:nvPr>
            <p:ph type="title"/>
          </p:nvPr>
        </p:nvSpPr>
        <p:spPr>
          <a:xfrm>
            <a:off x="2592925" y="624110"/>
            <a:ext cx="8911687" cy="720596"/>
          </a:xfrm>
        </p:spPr>
        <p:txBody>
          <a:bodyP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METHODOLOGY</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147538-14DD-4F9E-B0BD-973B7030061F}"/>
              </a:ext>
            </a:extLst>
          </p:cNvPr>
          <p:cNvSpPr>
            <a:spLocks noGrp="1"/>
          </p:cNvSpPr>
          <p:nvPr>
            <p:ph idx="1"/>
          </p:nvPr>
        </p:nvSpPr>
        <p:spPr>
          <a:xfrm>
            <a:off x="1880999" y="1550894"/>
            <a:ext cx="2673070" cy="2608729"/>
          </a:xfrm>
        </p:spPr>
        <p:txBody>
          <a:bodyPr>
            <a:normAutofit/>
          </a:bodyPr>
          <a:lstStyle/>
          <a:p>
            <a:pPr marL="0" indent="0">
              <a:buNone/>
            </a:pPr>
            <a:r>
              <a:rPr lang="en-IN" sz="2400" b="1" dirty="0">
                <a:solidFill>
                  <a:schemeClr val="tx1"/>
                </a:solidFill>
                <a:latin typeface="Times New Roman" panose="02020603050405020304" pitchFamily="18" charset="0"/>
                <a:cs typeface="Times New Roman" panose="02020603050405020304" pitchFamily="18" charset="0"/>
              </a:rPr>
              <a:t>Software Used</a:t>
            </a:r>
          </a:p>
          <a:p>
            <a:r>
              <a:rPr lang="en-IN" sz="2000" dirty="0">
                <a:solidFill>
                  <a:schemeClr val="tx1"/>
                </a:solidFill>
                <a:latin typeface="Times New Roman" panose="02020603050405020304" pitchFamily="18" charset="0"/>
                <a:cs typeface="Times New Roman" panose="02020603050405020304" pitchFamily="18" charset="0"/>
              </a:rPr>
              <a:t>Windows 11</a:t>
            </a:r>
          </a:p>
          <a:p>
            <a:r>
              <a:rPr lang="en-IN" sz="2000" dirty="0">
                <a:solidFill>
                  <a:schemeClr val="tx1"/>
                </a:solidFill>
                <a:latin typeface="Times New Roman" panose="02020603050405020304" pitchFamily="18" charset="0"/>
                <a:cs typeface="Times New Roman" panose="02020603050405020304" pitchFamily="18" charset="0"/>
              </a:rPr>
              <a:t>Visual Studio Code</a:t>
            </a:r>
          </a:p>
          <a:p>
            <a:r>
              <a:rPr lang="en-IN" sz="2000" dirty="0">
                <a:solidFill>
                  <a:schemeClr val="tx1"/>
                </a:solidFill>
                <a:latin typeface="Times New Roman" panose="02020603050405020304" pitchFamily="18" charset="0"/>
                <a:cs typeface="Times New Roman" panose="02020603050405020304" pitchFamily="18" charset="0"/>
              </a:rPr>
              <a:t>XAMPP Server</a:t>
            </a:r>
          </a:p>
          <a:p>
            <a:r>
              <a:rPr lang="en-IN" sz="2000" dirty="0">
                <a:solidFill>
                  <a:schemeClr val="tx1"/>
                </a:solidFill>
                <a:latin typeface="Times New Roman" panose="02020603050405020304" pitchFamily="18" charset="0"/>
                <a:cs typeface="Times New Roman" panose="02020603050405020304" pitchFamily="18" charset="0"/>
              </a:rPr>
              <a:t>Google Chrome</a:t>
            </a:r>
          </a:p>
        </p:txBody>
      </p:sp>
      <p:sp>
        <p:nvSpPr>
          <p:cNvPr id="4" name="Content Placeholder 2">
            <a:extLst>
              <a:ext uri="{FF2B5EF4-FFF2-40B4-BE49-F238E27FC236}">
                <a16:creationId xmlns:a16="http://schemas.microsoft.com/office/drawing/2014/main" id="{B8E8D979-9C9E-4B04-BDFE-17C306D2DB1D}"/>
              </a:ext>
            </a:extLst>
          </p:cNvPr>
          <p:cNvSpPr txBox="1">
            <a:spLocks/>
          </p:cNvSpPr>
          <p:nvPr/>
        </p:nvSpPr>
        <p:spPr>
          <a:xfrm>
            <a:off x="4857282" y="1541929"/>
            <a:ext cx="2959944" cy="25459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IN" sz="2400" b="1" dirty="0">
                <a:solidFill>
                  <a:schemeClr val="tx1"/>
                </a:solidFill>
                <a:latin typeface="Times New Roman" panose="02020603050405020304" pitchFamily="18" charset="0"/>
                <a:cs typeface="Times New Roman" panose="02020603050405020304" pitchFamily="18" charset="0"/>
              </a:rPr>
              <a:t>Hardware Used</a:t>
            </a:r>
            <a:endParaRPr lang="en-IN" sz="2000" dirty="0">
              <a:solidFill>
                <a:schemeClr val="tx1"/>
              </a:solidFill>
              <a:latin typeface="Times New Roman" panose="02020603050405020304" pitchFamily="18" charset="0"/>
              <a:cs typeface="Times New Roman" panose="02020603050405020304" pitchFamily="18" charset="0"/>
            </a:endParaRPr>
          </a:p>
          <a:p>
            <a:r>
              <a:rPr lang="nl-NL" sz="2000" dirty="0">
                <a:solidFill>
                  <a:srgbClr val="000000"/>
                </a:solidFill>
                <a:latin typeface="Times New Roman" panose="02020603050405020304" pitchFamily="18" charset="0"/>
              </a:rPr>
              <a:t>Processor: AMD Ryzen 5 3500U </a:t>
            </a:r>
          </a:p>
          <a:p>
            <a:r>
              <a:rPr lang="en-IN" sz="2000" dirty="0">
                <a:solidFill>
                  <a:srgbClr val="000000"/>
                </a:solidFill>
                <a:latin typeface="Times New Roman" panose="02020603050405020304" pitchFamily="18" charset="0"/>
              </a:rPr>
              <a:t>RAM: 8GB </a:t>
            </a:r>
          </a:p>
          <a:p>
            <a:r>
              <a:rPr lang="en-IN" sz="2000" dirty="0">
                <a:solidFill>
                  <a:srgbClr val="000000"/>
                </a:solidFill>
                <a:latin typeface="Times New Roman" panose="02020603050405020304" pitchFamily="18" charset="0"/>
              </a:rPr>
              <a:t>Hard disk: 1TB </a:t>
            </a:r>
          </a:p>
        </p:txBody>
      </p:sp>
      <p:sp>
        <p:nvSpPr>
          <p:cNvPr id="5" name="Content Placeholder 2">
            <a:extLst>
              <a:ext uri="{FF2B5EF4-FFF2-40B4-BE49-F238E27FC236}">
                <a16:creationId xmlns:a16="http://schemas.microsoft.com/office/drawing/2014/main" id="{253C29A3-67B1-426D-A651-69F9E20E5A82}"/>
              </a:ext>
            </a:extLst>
          </p:cNvPr>
          <p:cNvSpPr txBox="1">
            <a:spLocks/>
          </p:cNvSpPr>
          <p:nvPr/>
        </p:nvSpPr>
        <p:spPr>
          <a:xfrm>
            <a:off x="8120439" y="1541929"/>
            <a:ext cx="2959944" cy="25280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IN" sz="2400" b="1" dirty="0">
                <a:solidFill>
                  <a:schemeClr val="tx1"/>
                </a:solidFill>
                <a:latin typeface="Times New Roman" panose="02020603050405020304" pitchFamily="18" charset="0"/>
                <a:cs typeface="Times New Roman" panose="02020603050405020304" pitchFamily="18" charset="0"/>
              </a:rPr>
              <a:t>Tools Used</a:t>
            </a:r>
            <a:endParaRPr lang="en-IN" sz="2000" dirty="0">
              <a:solidFill>
                <a:schemeClr val="tx1"/>
              </a:solidFill>
              <a:latin typeface="Times New Roman" panose="02020603050405020304" pitchFamily="18" charset="0"/>
              <a:cs typeface="Times New Roman" panose="02020603050405020304" pitchFamily="18" charset="0"/>
            </a:endParaRPr>
          </a:p>
          <a:p>
            <a:r>
              <a:rPr lang="nl-NL" sz="2000" dirty="0">
                <a:solidFill>
                  <a:srgbClr val="000000"/>
                </a:solidFill>
                <a:latin typeface="Times New Roman" panose="02020603050405020304" pitchFamily="18" charset="0"/>
              </a:rPr>
              <a:t>Frontend: HTML, CSS, JavaScript </a:t>
            </a:r>
          </a:p>
          <a:p>
            <a:r>
              <a:rPr lang="en-IN" sz="2000" dirty="0">
                <a:solidFill>
                  <a:srgbClr val="000000"/>
                </a:solidFill>
                <a:latin typeface="Times New Roman" panose="02020603050405020304" pitchFamily="18" charset="0"/>
              </a:rPr>
              <a:t>Backend: MySQL </a:t>
            </a:r>
          </a:p>
          <a:p>
            <a:r>
              <a:rPr lang="en-IN" sz="2000" dirty="0">
                <a:solidFill>
                  <a:srgbClr val="000000"/>
                </a:solidFill>
                <a:latin typeface="Times New Roman" panose="02020603050405020304" pitchFamily="18" charset="0"/>
              </a:rPr>
              <a:t>Django Framework</a:t>
            </a:r>
          </a:p>
        </p:txBody>
      </p:sp>
      <p:sp>
        <p:nvSpPr>
          <p:cNvPr id="6" name="Content Placeholder 2">
            <a:extLst>
              <a:ext uri="{FF2B5EF4-FFF2-40B4-BE49-F238E27FC236}">
                <a16:creationId xmlns:a16="http://schemas.microsoft.com/office/drawing/2014/main" id="{3235EA85-B8C9-4235-9EA3-E8B95E64FFA9}"/>
              </a:ext>
            </a:extLst>
          </p:cNvPr>
          <p:cNvSpPr txBox="1">
            <a:spLocks/>
          </p:cNvSpPr>
          <p:nvPr/>
        </p:nvSpPr>
        <p:spPr>
          <a:xfrm>
            <a:off x="1855694" y="4159623"/>
            <a:ext cx="9648918" cy="22770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n-US" sz="2400" b="1">
                <a:solidFill>
                  <a:schemeClr val="tx1"/>
                </a:solidFill>
                <a:latin typeface="Times New Roman" panose="02020603050405020304" pitchFamily="18" charset="0"/>
                <a:cs typeface="Times New Roman" panose="02020603050405020304" pitchFamily="18" charset="0"/>
              </a:rPr>
              <a:t>Django</a:t>
            </a:r>
            <a:r>
              <a:rPr lang="en-US" sz="2400">
                <a:solidFill>
                  <a:schemeClr val="tx1"/>
                </a:solidFill>
                <a:latin typeface="Times New Roman" panose="02020603050405020304" pitchFamily="18" charset="0"/>
                <a:cs typeface="Times New Roman" panose="02020603050405020304" pitchFamily="18" charset="0"/>
              </a:rPr>
              <a:t> </a:t>
            </a:r>
          </a:p>
          <a:p>
            <a:pPr algn="just"/>
            <a:r>
              <a:rPr lang="en-US" sz="2000">
                <a:solidFill>
                  <a:schemeClr val="tx1"/>
                </a:solidFill>
                <a:latin typeface="Times New Roman" panose="02020603050405020304" pitchFamily="18" charset="0"/>
                <a:cs typeface="Times New Roman" panose="02020603050405020304" pitchFamily="18" charset="0"/>
              </a:rPr>
              <a:t>Django is a high level Python-based free and open-source web framework that assists in building and maintaining quality web applications. It helps eliminate repetitive tasks making the development process an easy and time saving experience. </a:t>
            </a:r>
            <a:r>
              <a:rPr lang="en-IN" sz="2000">
                <a:solidFill>
                  <a:schemeClr val="tx1"/>
                </a:solidFill>
                <a:latin typeface="Times New Roman" panose="02020603050405020304" pitchFamily="18" charset="0"/>
                <a:cs typeface="Times New Roman" panose="02020603050405020304" pitchFamily="18" charset="0"/>
              </a:rPr>
              <a:t>It encourages rapid development and clean, systematic design; easier to build better web apps quickly and with less code.</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7250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9F82-6008-49AB-9304-24F221A695E2}"/>
              </a:ext>
            </a:extLst>
          </p:cNvPr>
          <p:cNvSpPr>
            <a:spLocks noGrp="1"/>
          </p:cNvSpPr>
          <p:nvPr>
            <p:ph type="title"/>
          </p:nvPr>
        </p:nvSpPr>
        <p:spPr>
          <a:xfrm>
            <a:off x="1956431" y="686863"/>
            <a:ext cx="8911687" cy="639914"/>
          </a:xfrm>
        </p:spPr>
        <p:txBody>
          <a:bodyPr>
            <a:normAutofit fontScale="90000"/>
          </a:bodyPr>
          <a:lstStyle/>
          <a:p>
            <a:pPr algn="ctr"/>
            <a:r>
              <a:rPr lang="en-IN" b="1" dirty="0">
                <a:solidFill>
                  <a:schemeClr val="accent2">
                    <a:lumMod val="50000"/>
                  </a:schemeClr>
                </a:solidFill>
                <a:latin typeface="Times New Roman" panose="02020603050405020304" pitchFamily="18" charset="0"/>
                <a:cs typeface="Times New Roman" panose="02020603050405020304" pitchFamily="18" charset="0"/>
              </a:rPr>
              <a:t>RESULTS</a:t>
            </a:r>
          </a:p>
        </p:txBody>
      </p:sp>
      <p:pic>
        <p:nvPicPr>
          <p:cNvPr id="5" name="Picture 4">
            <a:extLst>
              <a:ext uri="{FF2B5EF4-FFF2-40B4-BE49-F238E27FC236}">
                <a16:creationId xmlns:a16="http://schemas.microsoft.com/office/drawing/2014/main" id="{2AB87AB1-BC99-4318-8CE4-3BEFF9DD9785}"/>
              </a:ext>
            </a:extLst>
          </p:cNvPr>
          <p:cNvPicPr>
            <a:picLocks noChangeAspect="1"/>
          </p:cNvPicPr>
          <p:nvPr/>
        </p:nvPicPr>
        <p:blipFill>
          <a:blip r:embed="rId2"/>
          <a:stretch>
            <a:fillRect/>
          </a:stretch>
        </p:blipFill>
        <p:spPr>
          <a:xfrm>
            <a:off x="868737" y="2064404"/>
            <a:ext cx="5433451" cy="3144091"/>
          </a:xfrm>
          <a:prstGeom prst="rect">
            <a:avLst/>
          </a:prstGeom>
        </p:spPr>
      </p:pic>
      <p:pic>
        <p:nvPicPr>
          <p:cNvPr id="7" name="Picture 6">
            <a:extLst>
              <a:ext uri="{FF2B5EF4-FFF2-40B4-BE49-F238E27FC236}">
                <a16:creationId xmlns:a16="http://schemas.microsoft.com/office/drawing/2014/main" id="{4D332BA3-8303-4CA4-A790-8FF6225E9C19}"/>
              </a:ext>
            </a:extLst>
          </p:cNvPr>
          <p:cNvPicPr>
            <a:picLocks noChangeAspect="1"/>
          </p:cNvPicPr>
          <p:nvPr/>
        </p:nvPicPr>
        <p:blipFill>
          <a:blip r:embed="rId3"/>
          <a:stretch>
            <a:fillRect/>
          </a:stretch>
        </p:blipFill>
        <p:spPr>
          <a:xfrm>
            <a:off x="6589059" y="2064403"/>
            <a:ext cx="5189444" cy="3144091"/>
          </a:xfrm>
          <a:prstGeom prst="rect">
            <a:avLst/>
          </a:prstGeom>
        </p:spPr>
      </p:pic>
      <p:sp>
        <p:nvSpPr>
          <p:cNvPr id="8" name="Content Placeholder 2">
            <a:extLst>
              <a:ext uri="{FF2B5EF4-FFF2-40B4-BE49-F238E27FC236}">
                <a16:creationId xmlns:a16="http://schemas.microsoft.com/office/drawing/2014/main" id="{E2193B20-0415-4801-A75F-F8306A860287}"/>
              </a:ext>
            </a:extLst>
          </p:cNvPr>
          <p:cNvSpPr>
            <a:spLocks noGrp="1"/>
          </p:cNvSpPr>
          <p:nvPr>
            <p:ph idx="1"/>
          </p:nvPr>
        </p:nvSpPr>
        <p:spPr>
          <a:xfrm>
            <a:off x="2445940" y="5596499"/>
            <a:ext cx="2279043" cy="412376"/>
          </a:xfrm>
        </p:spPr>
        <p:txBody>
          <a:bodyPr>
            <a:no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Fig 2 (a): Home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F3401FDE-CFBF-470E-8A8B-B7896567361A}"/>
              </a:ext>
            </a:extLst>
          </p:cNvPr>
          <p:cNvSpPr txBox="1">
            <a:spLocks/>
          </p:cNvSpPr>
          <p:nvPr/>
        </p:nvSpPr>
        <p:spPr>
          <a:xfrm>
            <a:off x="7120311" y="5596497"/>
            <a:ext cx="4273830" cy="41237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b="1" dirty="0">
                <a:solidFill>
                  <a:schemeClr val="tx1"/>
                </a:solidFill>
                <a:latin typeface="Times New Roman" panose="02020603050405020304" pitchFamily="18" charset="0"/>
                <a:cs typeface="Times New Roman" panose="02020603050405020304" pitchFamily="18" charset="0"/>
              </a:rPr>
              <a:t>Fig 2 (b): </a:t>
            </a:r>
            <a:r>
              <a:rPr lang="en-US" sz="1800" b="1" i="0" u="none" strike="noStrike" baseline="0" dirty="0">
                <a:solidFill>
                  <a:srgbClr val="000000"/>
                </a:solidFill>
                <a:latin typeface="Times New Roman" panose="02020603050405020304" pitchFamily="18" charset="0"/>
              </a:rPr>
              <a:t>Review Page of </a:t>
            </a:r>
            <a:r>
              <a:rPr lang="en-US" sz="1800" b="1" i="0" u="none" strike="noStrike" baseline="0" dirty="0" err="1">
                <a:solidFill>
                  <a:srgbClr val="000000"/>
                </a:solidFill>
                <a:latin typeface="Times New Roman" panose="02020603050405020304" pitchFamily="18" charset="0"/>
              </a:rPr>
              <a:t>Panaka</a:t>
            </a:r>
            <a:r>
              <a:rPr lang="en-US" sz="1800" b="1" i="0" u="none" strike="noStrike" baseline="0" dirty="0">
                <a:solidFill>
                  <a:srgbClr val="000000"/>
                </a:solidFill>
                <a:latin typeface="Times New Roman" panose="02020603050405020304" pitchFamily="18" charset="0"/>
              </a:rPr>
              <a:t> Product</a:t>
            </a:r>
            <a:endParaRPr lang="en-US" sz="1800"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700933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A13ECC-9B40-43DA-B3D6-0745F6A7E3EF}"/>
              </a:ext>
            </a:extLst>
          </p:cNvPr>
          <p:cNvPicPr>
            <a:picLocks noChangeAspect="1"/>
          </p:cNvPicPr>
          <p:nvPr/>
        </p:nvPicPr>
        <p:blipFill>
          <a:blip r:embed="rId2"/>
          <a:stretch>
            <a:fillRect/>
          </a:stretch>
        </p:blipFill>
        <p:spPr>
          <a:xfrm>
            <a:off x="1051392" y="1794902"/>
            <a:ext cx="5932113" cy="3553837"/>
          </a:xfrm>
          <a:prstGeom prst="rect">
            <a:avLst/>
          </a:prstGeom>
        </p:spPr>
      </p:pic>
      <p:pic>
        <p:nvPicPr>
          <p:cNvPr id="7" name="Picture 6">
            <a:extLst>
              <a:ext uri="{FF2B5EF4-FFF2-40B4-BE49-F238E27FC236}">
                <a16:creationId xmlns:a16="http://schemas.microsoft.com/office/drawing/2014/main" id="{3EBF7ECA-EEE1-4219-A648-2C63BCDD69A4}"/>
              </a:ext>
            </a:extLst>
          </p:cNvPr>
          <p:cNvPicPr>
            <a:picLocks noChangeAspect="1"/>
          </p:cNvPicPr>
          <p:nvPr/>
        </p:nvPicPr>
        <p:blipFill>
          <a:blip r:embed="rId3"/>
          <a:stretch>
            <a:fillRect/>
          </a:stretch>
        </p:blipFill>
        <p:spPr>
          <a:xfrm>
            <a:off x="7422776" y="1794902"/>
            <a:ext cx="3717831" cy="3553838"/>
          </a:xfrm>
          <a:prstGeom prst="rect">
            <a:avLst/>
          </a:prstGeom>
        </p:spPr>
      </p:pic>
      <p:sp>
        <p:nvSpPr>
          <p:cNvPr id="8" name="Content Placeholder 2">
            <a:extLst>
              <a:ext uri="{FF2B5EF4-FFF2-40B4-BE49-F238E27FC236}">
                <a16:creationId xmlns:a16="http://schemas.microsoft.com/office/drawing/2014/main" id="{42A316D5-9029-4B72-95DE-51BD649A4A5A}"/>
              </a:ext>
            </a:extLst>
          </p:cNvPr>
          <p:cNvSpPr>
            <a:spLocks noGrp="1"/>
          </p:cNvSpPr>
          <p:nvPr>
            <p:ph idx="1"/>
          </p:nvPr>
        </p:nvSpPr>
        <p:spPr>
          <a:xfrm>
            <a:off x="2340335" y="5587534"/>
            <a:ext cx="3354225" cy="412376"/>
          </a:xfrm>
        </p:spPr>
        <p:txBody>
          <a:bodyPr>
            <a:no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Fig 2 (c): Rating &amp; Review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41F19149-5AEC-46E9-8AB3-D65294031D45}"/>
              </a:ext>
            </a:extLst>
          </p:cNvPr>
          <p:cNvSpPr txBox="1">
            <a:spLocks/>
          </p:cNvSpPr>
          <p:nvPr/>
        </p:nvSpPr>
        <p:spPr>
          <a:xfrm>
            <a:off x="8142169" y="5590056"/>
            <a:ext cx="2279043" cy="41237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solidFill>
                  <a:schemeClr val="tx1"/>
                </a:solidFill>
                <a:latin typeface="Times New Roman" panose="02020603050405020304" pitchFamily="18" charset="0"/>
                <a:cs typeface="Times New Roman" panose="02020603050405020304" pitchFamily="18" charset="0"/>
              </a:rPr>
              <a:t>Fig 2 (d): WhatsApp</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147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9E541-9C02-49EB-AEE8-B36E9F343C0D}"/>
              </a:ext>
            </a:extLst>
          </p:cNvPr>
          <p:cNvSpPr>
            <a:spLocks noGrp="1"/>
          </p:cNvSpPr>
          <p:nvPr>
            <p:ph type="title"/>
          </p:nvPr>
        </p:nvSpPr>
        <p:spPr>
          <a:xfrm>
            <a:off x="2592925" y="624110"/>
            <a:ext cx="8911687" cy="738525"/>
          </a:xfrm>
        </p:spPr>
        <p:txBody>
          <a:bodyP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CONCLUSION</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59B099-89A7-42CE-B56E-5070171594C0}"/>
              </a:ext>
            </a:extLst>
          </p:cNvPr>
          <p:cNvSpPr>
            <a:spLocks noGrp="1"/>
          </p:cNvSpPr>
          <p:nvPr>
            <p:ph idx="1"/>
          </p:nvPr>
        </p:nvSpPr>
        <p:spPr>
          <a:xfrm>
            <a:off x="2592925" y="1963270"/>
            <a:ext cx="8518059" cy="4204447"/>
          </a:xfrm>
        </p:spPr>
        <p:txBody>
          <a:bodyPr>
            <a:normAutofit/>
          </a:bodyPr>
          <a:lstStyle/>
          <a:p>
            <a:pPr algn="just"/>
            <a:r>
              <a:rPr lang="en-IN" sz="2000" b="0" i="0" u="none" strike="noStrike" baseline="0" dirty="0">
                <a:solidFill>
                  <a:srgbClr val="000000"/>
                </a:solidFill>
                <a:latin typeface="Times New Roman" panose="02020603050405020304" pitchFamily="18" charset="0"/>
              </a:rPr>
              <a:t>In review, this internship has been an excellent and rewarding experience. </a:t>
            </a:r>
          </a:p>
          <a:p>
            <a:pPr algn="just"/>
            <a:r>
              <a:rPr lang="en-IN" sz="2000" b="0" i="0" u="none" strike="noStrike" baseline="0" dirty="0">
                <a:solidFill>
                  <a:srgbClr val="000000"/>
                </a:solidFill>
                <a:latin typeface="Times New Roman" panose="02020603050405020304" pitchFamily="18" charset="0"/>
              </a:rPr>
              <a:t>I have been able to gain new skills, knowledge and to meet and network with many people and learn different techniques, plan of working from them.</a:t>
            </a:r>
          </a:p>
          <a:p>
            <a:pPr algn="just"/>
            <a:r>
              <a:rPr lang="en-IN" sz="2000" b="0" i="0" u="none" strike="noStrike" baseline="0" dirty="0">
                <a:solidFill>
                  <a:srgbClr val="000000"/>
                </a:solidFill>
                <a:latin typeface="Times New Roman" panose="02020603050405020304" pitchFamily="18" charset="0"/>
              </a:rPr>
              <a:t>We can conclude that there is difference between the theoretical and practical work done. As the scope of understanding and gaining of knowledge will be much more </a:t>
            </a:r>
            <a:r>
              <a:rPr lang="en-IN" sz="2000" dirty="0">
                <a:solidFill>
                  <a:srgbClr val="000000"/>
                </a:solidFill>
                <a:latin typeface="Times New Roman" panose="02020603050405020304" pitchFamily="18" charset="0"/>
              </a:rPr>
              <a:t>when practical work is done.</a:t>
            </a:r>
            <a:r>
              <a:rPr lang="en-IN" sz="2000" b="0" i="0" u="none" strike="noStrike" baseline="0" dirty="0">
                <a:solidFill>
                  <a:srgbClr val="000000"/>
                </a:solidFill>
                <a:latin typeface="Times New Roman" panose="02020603050405020304" pitchFamily="18" charset="0"/>
              </a:rPr>
              <a:t>  </a:t>
            </a:r>
            <a:endParaRPr lang="en-IN" sz="2000" dirty="0">
              <a:solidFill>
                <a:srgbClr val="000000"/>
              </a:solidFill>
              <a:latin typeface="Times New Roman" panose="02020603050405020304" pitchFamily="18" charset="0"/>
            </a:endParaRPr>
          </a:p>
          <a:p>
            <a:pPr algn="just"/>
            <a:r>
              <a:rPr lang="en-IN" sz="2000" b="0" i="0" u="none" strike="noStrike" baseline="0" dirty="0">
                <a:solidFill>
                  <a:srgbClr val="000000"/>
                </a:solidFill>
                <a:latin typeface="Times New Roman" panose="02020603050405020304" pitchFamily="18" charset="0"/>
              </a:rPr>
              <a:t>At the end, this internship gave me a new insights and experience to pursue my career. I hope my work on web development helps to meet its goals.</a:t>
            </a:r>
          </a:p>
        </p:txBody>
      </p:sp>
    </p:spTree>
    <p:extLst>
      <p:ext uri="{BB962C8B-B14F-4D97-AF65-F5344CB8AC3E}">
        <p14:creationId xmlns:p14="http://schemas.microsoft.com/office/powerpoint/2010/main" val="2773857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C975-0548-4546-9EF3-78584C84B757}"/>
              </a:ext>
            </a:extLst>
          </p:cNvPr>
          <p:cNvSpPr>
            <a:spLocks noGrp="1"/>
          </p:cNvSpPr>
          <p:nvPr>
            <p:ph type="title"/>
          </p:nvPr>
        </p:nvSpPr>
        <p:spPr>
          <a:xfrm>
            <a:off x="2906689" y="3188016"/>
            <a:ext cx="4713311" cy="1280890"/>
          </a:xfrm>
        </p:spPr>
        <p:txBody>
          <a:bodyPr>
            <a:noAutofit/>
          </a:bodyPr>
          <a:lstStyle/>
          <a:p>
            <a:r>
              <a:rPr lang="en-IN" sz="54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995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489" y="615006"/>
            <a:ext cx="8911687" cy="725296"/>
          </a:xfrm>
        </p:spPr>
        <p:txBody>
          <a:bodyPr/>
          <a:lstStyle/>
          <a:p>
            <a:pPr algn="ctr"/>
            <a:r>
              <a:rPr lang="en-US" b="1" dirty="0">
                <a:solidFill>
                  <a:schemeClr val="accent2">
                    <a:lumMod val="50000"/>
                  </a:schemeClr>
                </a:solidFill>
                <a:latin typeface="Times New Roman" pitchFamily="18" charset="0"/>
                <a:cs typeface="Times New Roman" pitchFamily="18" charset="0"/>
              </a:rPr>
              <a:t>CONTENTS</a:t>
            </a:r>
          </a:p>
        </p:txBody>
      </p:sp>
      <p:sp>
        <p:nvSpPr>
          <p:cNvPr id="4" name="Rectangle 3">
            <a:extLst>
              <a:ext uri="{FF2B5EF4-FFF2-40B4-BE49-F238E27FC236}">
                <a16:creationId xmlns:a16="http://schemas.microsoft.com/office/drawing/2014/main" id="{C339DF18-55C5-46D2-8416-A374CD4106C9}"/>
              </a:ext>
            </a:extLst>
          </p:cNvPr>
          <p:cNvSpPr/>
          <p:nvPr/>
        </p:nvSpPr>
        <p:spPr>
          <a:xfrm>
            <a:off x="2297697" y="1789969"/>
            <a:ext cx="3400651" cy="880661"/>
          </a:xfrm>
          <a:prstGeom prst="rect">
            <a:avLst/>
          </a:prstGeom>
          <a:gradFill flip="none" rotWithShape="1">
            <a:gsLst>
              <a:gs pos="1000">
                <a:srgbClr val="00CC99"/>
              </a:gs>
              <a:gs pos="100000">
                <a:srgbClr val="008080"/>
              </a:gs>
            </a:gsLst>
            <a:lin ang="10800000" scaled="1"/>
            <a:tileRect/>
          </a:gra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093D266-2E09-48FB-8081-02097F73C7B8}"/>
              </a:ext>
            </a:extLst>
          </p:cNvPr>
          <p:cNvSpPr/>
          <p:nvPr/>
        </p:nvSpPr>
        <p:spPr>
          <a:xfrm>
            <a:off x="2618216" y="1813463"/>
            <a:ext cx="3020584" cy="851718"/>
          </a:xfrm>
          <a:prstGeom prst="rect">
            <a:avLst/>
          </a:prstGeom>
          <a:gradFill flip="none" rotWithShape="1">
            <a:gsLst>
              <a:gs pos="21000">
                <a:srgbClr val="00BD94">
                  <a:alpha val="0"/>
                </a:srgbClr>
              </a:gs>
              <a:gs pos="100000">
                <a:schemeClr val="tx1">
                  <a:alpha val="81000"/>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2000" b="1" dirty="0">
                <a:latin typeface="Times New Roman" panose="02020603050405020304" pitchFamily="18" charset="0"/>
                <a:cs typeface="Times New Roman" panose="02020603050405020304" pitchFamily="18" charset="0"/>
              </a:rPr>
              <a:t>COMPANY </a:t>
            </a:r>
          </a:p>
          <a:p>
            <a:pPr algn="ctr"/>
            <a:r>
              <a:rPr lang="en-US" sz="2000" b="1" dirty="0">
                <a:latin typeface="Times New Roman" panose="02020603050405020304" pitchFamily="18" charset="0"/>
                <a:cs typeface="Times New Roman" panose="02020603050405020304" pitchFamily="18" charset="0"/>
              </a:rPr>
              <a:t>          PROFILE</a:t>
            </a:r>
          </a:p>
        </p:txBody>
      </p:sp>
      <p:sp>
        <p:nvSpPr>
          <p:cNvPr id="6" name="Freeform: Shape 12">
            <a:extLst>
              <a:ext uri="{FF2B5EF4-FFF2-40B4-BE49-F238E27FC236}">
                <a16:creationId xmlns:a16="http://schemas.microsoft.com/office/drawing/2014/main" id="{0AD20D38-11B3-4F19-892B-0A786F2358EA}"/>
              </a:ext>
            </a:extLst>
          </p:cNvPr>
          <p:cNvSpPr/>
          <p:nvPr/>
        </p:nvSpPr>
        <p:spPr>
          <a:xfrm>
            <a:off x="611859" y="1789969"/>
            <a:ext cx="2818112" cy="880661"/>
          </a:xfrm>
          <a:custGeom>
            <a:avLst/>
            <a:gdLst>
              <a:gd name="connsiteX0" fmla="*/ 0 w 3151163"/>
              <a:gd name="connsiteY0" fmla="*/ 0 h 984739"/>
              <a:gd name="connsiteX1" fmla="*/ 3151163 w 3151163"/>
              <a:gd name="connsiteY1" fmla="*/ 0 h 984739"/>
              <a:gd name="connsiteX2" fmla="*/ 3151163 w 3151163"/>
              <a:gd name="connsiteY2" fmla="*/ 429295 h 984739"/>
              <a:gd name="connsiteX3" fmla="*/ 3150537 w 3151163"/>
              <a:gd name="connsiteY3" fmla="*/ 429850 h 984739"/>
              <a:gd name="connsiteX4" fmla="*/ 3040470 w 3151163"/>
              <a:gd name="connsiteY4" fmla="*/ 540494 h 984739"/>
              <a:gd name="connsiteX5" fmla="*/ 2803404 w 3151163"/>
              <a:gd name="connsiteY5" fmla="*/ 740615 h 984739"/>
              <a:gd name="connsiteX6" fmla="*/ 2400082 w 3151163"/>
              <a:gd name="connsiteY6" fmla="*/ 916106 h 984739"/>
              <a:gd name="connsiteX7" fmla="*/ 2104519 w 3151163"/>
              <a:gd name="connsiteY7" fmla="*/ 977681 h 984739"/>
              <a:gd name="connsiteX8" fmla="*/ 2107550 w 3151163"/>
              <a:gd name="connsiteY8" fmla="*/ 984739 h 984739"/>
              <a:gd name="connsiteX9" fmla="*/ 0 w 3151163"/>
              <a:gd name="connsiteY9" fmla="*/ 984739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1163" h="984739">
                <a:moveTo>
                  <a:pt x="0" y="0"/>
                </a:moveTo>
                <a:lnTo>
                  <a:pt x="3151163" y="0"/>
                </a:lnTo>
                <a:lnTo>
                  <a:pt x="3151163" y="429295"/>
                </a:lnTo>
                <a:lnTo>
                  <a:pt x="3150537" y="429850"/>
                </a:lnTo>
                <a:cubicBezTo>
                  <a:pt x="3115900" y="463781"/>
                  <a:pt x="3075876" y="513042"/>
                  <a:pt x="3040470" y="540494"/>
                </a:cubicBezTo>
                <a:cubicBezTo>
                  <a:pt x="2969658" y="595399"/>
                  <a:pt x="2910135" y="678013"/>
                  <a:pt x="2803404" y="740615"/>
                </a:cubicBezTo>
                <a:cubicBezTo>
                  <a:pt x="2696673" y="803217"/>
                  <a:pt x="2516563" y="876595"/>
                  <a:pt x="2400082" y="916106"/>
                </a:cubicBezTo>
                <a:cubicBezTo>
                  <a:pt x="2283601" y="955617"/>
                  <a:pt x="2111190" y="947406"/>
                  <a:pt x="2104519" y="977681"/>
                </a:cubicBezTo>
                <a:lnTo>
                  <a:pt x="2107550" y="984739"/>
                </a:lnTo>
                <a:lnTo>
                  <a:pt x="0" y="984739"/>
                </a:lnTo>
                <a:close/>
              </a:path>
            </a:pathLst>
          </a:custGeom>
          <a:gradFill flip="none" rotWithShape="1">
            <a:gsLst>
              <a:gs pos="14000">
                <a:schemeClr val="bg1"/>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5">
            <a:extLst>
              <a:ext uri="{FF2B5EF4-FFF2-40B4-BE49-F238E27FC236}">
                <a16:creationId xmlns:a16="http://schemas.microsoft.com/office/drawing/2014/main" id="{D03DF990-A5B4-40D7-8428-3BE2F74B0408}"/>
              </a:ext>
            </a:extLst>
          </p:cNvPr>
          <p:cNvSpPr/>
          <p:nvPr/>
        </p:nvSpPr>
        <p:spPr>
          <a:xfrm>
            <a:off x="1970593" y="1051063"/>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69000">
                <a:srgbClr val="CECECE"/>
              </a:gs>
              <a:gs pos="48000">
                <a:schemeClr val="bg1"/>
              </a:gs>
              <a:gs pos="7000">
                <a:schemeClr val="tx1">
                  <a:lumMod val="50000"/>
                  <a:lumOff val="50000"/>
                </a:schemeClr>
              </a:gs>
              <a:gs pos="83000">
                <a:schemeClr val="tx1">
                  <a:lumMod val="50000"/>
                  <a:lumOff val="5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18">
            <a:extLst>
              <a:ext uri="{FF2B5EF4-FFF2-40B4-BE49-F238E27FC236}">
                <a16:creationId xmlns:a16="http://schemas.microsoft.com/office/drawing/2014/main" id="{C01446FE-8E6F-4464-8B91-5F3ED0DA438C}"/>
              </a:ext>
            </a:extLst>
          </p:cNvPr>
          <p:cNvSpPr/>
          <p:nvPr/>
        </p:nvSpPr>
        <p:spPr>
          <a:xfrm flipH="1" flipV="1">
            <a:off x="2437763" y="2656561"/>
            <a:ext cx="1749951" cy="814713"/>
          </a:xfrm>
          <a:custGeom>
            <a:avLst/>
            <a:gdLst>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Lst>
            <a:ahLst/>
            <a:cxnLst>
              <a:cxn ang="0">
                <a:pos x="connsiteX0" y="connsiteY0"/>
              </a:cxn>
              <a:cxn ang="0">
                <a:pos x="connsiteX1" y="connsiteY1"/>
              </a:cxn>
              <a:cxn ang="0">
                <a:pos x="connsiteX2" y="connsiteY2"/>
              </a:cxn>
              <a:cxn ang="0">
                <a:pos x="connsiteX3" y="connsiteY3"/>
              </a:cxn>
            </a:cxnLst>
            <a:rect l="l" t="t" r="r" b="b"/>
            <a:pathLst>
              <a:path w="1749951" h="473294">
                <a:moveTo>
                  <a:pt x="0" y="473294"/>
                </a:moveTo>
                <a:lnTo>
                  <a:pt x="0" y="0"/>
                </a:lnTo>
                <a:cubicBezTo>
                  <a:pt x="510746" y="389994"/>
                  <a:pt x="1065034" y="446157"/>
                  <a:pt x="1749951" y="473294"/>
                </a:cubicBezTo>
                <a:lnTo>
                  <a:pt x="0" y="473294"/>
                </a:lnTo>
                <a:close/>
              </a:path>
            </a:pathLst>
          </a:custGeom>
          <a:gradFill flip="none" rotWithShape="1">
            <a:gsLst>
              <a:gs pos="1000">
                <a:schemeClr val="tx1">
                  <a:alpha val="0"/>
                </a:schemeClr>
              </a:gs>
              <a:gs pos="100000">
                <a:schemeClr val="tx1">
                  <a:alpha val="88000"/>
                </a:schemeClr>
              </a:gs>
            </a:gsLst>
            <a:lin ang="27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a:extLst>
              <a:ext uri="{FF2B5EF4-FFF2-40B4-BE49-F238E27FC236}">
                <a16:creationId xmlns:a16="http://schemas.microsoft.com/office/drawing/2014/main" id="{A39EF366-8010-4DA6-A3FD-2038048599F1}"/>
              </a:ext>
            </a:extLst>
          </p:cNvPr>
          <p:cNvSpPr txBox="1"/>
          <p:nvPr/>
        </p:nvSpPr>
        <p:spPr>
          <a:xfrm>
            <a:off x="524387" y="1932821"/>
            <a:ext cx="2355055" cy="523220"/>
          </a:xfrm>
          <a:prstGeom prst="rect">
            <a:avLst/>
          </a:prstGeom>
          <a:noFill/>
        </p:spPr>
        <p:txBody>
          <a:bodyPr wrap="square" rtlCol="0">
            <a:spAutoFit/>
          </a:bodyPr>
          <a:lstStyle/>
          <a:p>
            <a:pPr algn="ctr"/>
            <a:r>
              <a:rPr lang="en-US" sz="2800" b="1" dirty="0">
                <a:solidFill>
                  <a:srgbClr val="008080"/>
                </a:solidFill>
                <a:latin typeface="Times New Roman" panose="02020603050405020304" pitchFamily="18" charset="0"/>
                <a:cs typeface="Times New Roman" panose="02020603050405020304" pitchFamily="18" charset="0"/>
              </a:rPr>
              <a:t>1</a:t>
            </a:r>
            <a:endParaRPr lang="en-US" sz="2000" b="1" dirty="0">
              <a:solidFill>
                <a:srgbClr val="008080"/>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8E6FDC28-9707-4EC1-847B-73C4DB33AEE6}"/>
              </a:ext>
            </a:extLst>
          </p:cNvPr>
          <p:cNvSpPr/>
          <p:nvPr/>
        </p:nvSpPr>
        <p:spPr>
          <a:xfrm>
            <a:off x="2297697" y="3557347"/>
            <a:ext cx="3400651" cy="880661"/>
          </a:xfrm>
          <a:prstGeom prst="rect">
            <a:avLst/>
          </a:prstGeom>
          <a:gradFill flip="none" rotWithShape="1">
            <a:gsLst>
              <a:gs pos="4000">
                <a:srgbClr val="FF9900"/>
              </a:gs>
              <a:gs pos="100000">
                <a:srgbClr val="CC3300"/>
              </a:gs>
            </a:gsLst>
            <a:lin ang="10800000" scaled="1"/>
            <a:tileRect/>
          </a:gra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9D4484-7824-4AAB-B6C0-F7D4187AD595}"/>
              </a:ext>
            </a:extLst>
          </p:cNvPr>
          <p:cNvSpPr/>
          <p:nvPr/>
        </p:nvSpPr>
        <p:spPr>
          <a:xfrm>
            <a:off x="2609340" y="3579032"/>
            <a:ext cx="1578375" cy="851718"/>
          </a:xfrm>
          <a:prstGeom prst="rect">
            <a:avLst/>
          </a:prstGeom>
          <a:gradFill flip="none" rotWithShape="1">
            <a:gsLst>
              <a:gs pos="20000">
                <a:srgbClr val="F48200">
                  <a:alpha val="0"/>
                </a:srgbClr>
              </a:gs>
              <a:gs pos="100000">
                <a:schemeClr val="tx1">
                  <a:alpha val="81000"/>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1">
            <a:extLst>
              <a:ext uri="{FF2B5EF4-FFF2-40B4-BE49-F238E27FC236}">
                <a16:creationId xmlns:a16="http://schemas.microsoft.com/office/drawing/2014/main" id="{4635204F-0D85-4555-821E-75BA358456C5}"/>
              </a:ext>
            </a:extLst>
          </p:cNvPr>
          <p:cNvSpPr/>
          <p:nvPr/>
        </p:nvSpPr>
        <p:spPr>
          <a:xfrm>
            <a:off x="611859" y="3557347"/>
            <a:ext cx="2818112" cy="880661"/>
          </a:xfrm>
          <a:custGeom>
            <a:avLst/>
            <a:gdLst>
              <a:gd name="connsiteX0" fmla="*/ 0 w 3151163"/>
              <a:gd name="connsiteY0" fmla="*/ 0 h 984739"/>
              <a:gd name="connsiteX1" fmla="*/ 3151163 w 3151163"/>
              <a:gd name="connsiteY1" fmla="*/ 0 h 984739"/>
              <a:gd name="connsiteX2" fmla="*/ 3151163 w 3151163"/>
              <a:gd name="connsiteY2" fmla="*/ 429295 h 984739"/>
              <a:gd name="connsiteX3" fmla="*/ 3150537 w 3151163"/>
              <a:gd name="connsiteY3" fmla="*/ 429850 h 984739"/>
              <a:gd name="connsiteX4" fmla="*/ 3040470 w 3151163"/>
              <a:gd name="connsiteY4" fmla="*/ 540494 h 984739"/>
              <a:gd name="connsiteX5" fmla="*/ 2803404 w 3151163"/>
              <a:gd name="connsiteY5" fmla="*/ 740615 h 984739"/>
              <a:gd name="connsiteX6" fmla="*/ 2400082 w 3151163"/>
              <a:gd name="connsiteY6" fmla="*/ 916106 h 984739"/>
              <a:gd name="connsiteX7" fmla="*/ 2104519 w 3151163"/>
              <a:gd name="connsiteY7" fmla="*/ 977681 h 984739"/>
              <a:gd name="connsiteX8" fmla="*/ 2107550 w 3151163"/>
              <a:gd name="connsiteY8" fmla="*/ 984739 h 984739"/>
              <a:gd name="connsiteX9" fmla="*/ 0 w 3151163"/>
              <a:gd name="connsiteY9" fmla="*/ 984739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1163" h="984739">
                <a:moveTo>
                  <a:pt x="0" y="0"/>
                </a:moveTo>
                <a:lnTo>
                  <a:pt x="3151163" y="0"/>
                </a:lnTo>
                <a:lnTo>
                  <a:pt x="3151163" y="429295"/>
                </a:lnTo>
                <a:lnTo>
                  <a:pt x="3150537" y="429850"/>
                </a:lnTo>
                <a:cubicBezTo>
                  <a:pt x="3115900" y="463781"/>
                  <a:pt x="3075876" y="513042"/>
                  <a:pt x="3040470" y="540494"/>
                </a:cubicBezTo>
                <a:cubicBezTo>
                  <a:pt x="2969658" y="595399"/>
                  <a:pt x="2910135" y="678013"/>
                  <a:pt x="2803404" y="740615"/>
                </a:cubicBezTo>
                <a:cubicBezTo>
                  <a:pt x="2696673" y="803217"/>
                  <a:pt x="2516563" y="876595"/>
                  <a:pt x="2400082" y="916106"/>
                </a:cubicBezTo>
                <a:cubicBezTo>
                  <a:pt x="2283601" y="955617"/>
                  <a:pt x="2111190" y="947406"/>
                  <a:pt x="2104519" y="977681"/>
                </a:cubicBezTo>
                <a:lnTo>
                  <a:pt x="2107550" y="984739"/>
                </a:lnTo>
                <a:lnTo>
                  <a:pt x="0" y="984739"/>
                </a:lnTo>
                <a:close/>
              </a:path>
            </a:pathLst>
          </a:custGeom>
          <a:gradFill flip="none" rotWithShape="1">
            <a:gsLst>
              <a:gs pos="14000">
                <a:schemeClr val="bg1"/>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B081E43-5469-4004-A524-CBF345785E72}"/>
              </a:ext>
            </a:extLst>
          </p:cNvPr>
          <p:cNvSpPr txBox="1"/>
          <p:nvPr/>
        </p:nvSpPr>
        <p:spPr>
          <a:xfrm>
            <a:off x="3479275" y="3732904"/>
            <a:ext cx="2258217" cy="400110"/>
          </a:xfrm>
          <a:prstGeom prst="rect">
            <a:avLst/>
          </a:prstGeom>
          <a:noFill/>
        </p:spPr>
        <p:txBody>
          <a:bodyPr wrap="square" rtlCol="0">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INTRODUCTION</a:t>
            </a:r>
          </a:p>
        </p:txBody>
      </p:sp>
      <p:sp>
        <p:nvSpPr>
          <p:cNvPr id="15" name="Freeform: Shape 14">
            <a:extLst>
              <a:ext uri="{FF2B5EF4-FFF2-40B4-BE49-F238E27FC236}">
                <a16:creationId xmlns:a16="http://schemas.microsoft.com/office/drawing/2014/main" id="{10EECFD0-64E0-461E-B8AF-2AF46C128EFC}"/>
              </a:ext>
            </a:extLst>
          </p:cNvPr>
          <p:cNvSpPr/>
          <p:nvPr/>
        </p:nvSpPr>
        <p:spPr>
          <a:xfrm>
            <a:off x="1970593" y="2832955"/>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69000">
                <a:srgbClr val="CECECE"/>
              </a:gs>
              <a:gs pos="48000">
                <a:schemeClr val="bg1"/>
              </a:gs>
              <a:gs pos="6000">
                <a:schemeClr val="tx1">
                  <a:lumMod val="50000"/>
                  <a:lumOff val="50000"/>
                </a:schemeClr>
              </a:gs>
              <a:gs pos="83000">
                <a:schemeClr val="tx1">
                  <a:lumMod val="50000"/>
                  <a:lumOff val="5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8">
            <a:extLst>
              <a:ext uri="{FF2B5EF4-FFF2-40B4-BE49-F238E27FC236}">
                <a16:creationId xmlns:a16="http://schemas.microsoft.com/office/drawing/2014/main" id="{B2CAC62B-5A3B-4CF8-A7C7-0028680E76A3}"/>
              </a:ext>
            </a:extLst>
          </p:cNvPr>
          <p:cNvSpPr/>
          <p:nvPr/>
        </p:nvSpPr>
        <p:spPr>
          <a:xfrm flipH="1" flipV="1">
            <a:off x="2437763" y="4423939"/>
            <a:ext cx="1749951" cy="782800"/>
          </a:xfrm>
          <a:custGeom>
            <a:avLst/>
            <a:gdLst>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Lst>
            <a:ahLst/>
            <a:cxnLst>
              <a:cxn ang="0">
                <a:pos x="connsiteX0" y="connsiteY0"/>
              </a:cxn>
              <a:cxn ang="0">
                <a:pos x="connsiteX1" y="connsiteY1"/>
              </a:cxn>
              <a:cxn ang="0">
                <a:pos x="connsiteX2" y="connsiteY2"/>
              </a:cxn>
              <a:cxn ang="0">
                <a:pos x="connsiteX3" y="connsiteY3"/>
              </a:cxn>
            </a:cxnLst>
            <a:rect l="l" t="t" r="r" b="b"/>
            <a:pathLst>
              <a:path w="1749951" h="473294">
                <a:moveTo>
                  <a:pt x="0" y="473294"/>
                </a:moveTo>
                <a:lnTo>
                  <a:pt x="0" y="0"/>
                </a:lnTo>
                <a:cubicBezTo>
                  <a:pt x="510746" y="389994"/>
                  <a:pt x="1065034" y="446157"/>
                  <a:pt x="1749951" y="473294"/>
                </a:cubicBezTo>
                <a:lnTo>
                  <a:pt x="0" y="473294"/>
                </a:lnTo>
                <a:close/>
              </a:path>
            </a:pathLst>
          </a:custGeom>
          <a:gradFill flip="none" rotWithShape="1">
            <a:gsLst>
              <a:gs pos="1000">
                <a:schemeClr val="tx1">
                  <a:alpha val="0"/>
                </a:schemeClr>
              </a:gs>
              <a:gs pos="100000">
                <a:schemeClr val="tx1">
                  <a:alpha val="88000"/>
                </a:schemeClr>
              </a:gs>
            </a:gsLst>
            <a:lin ang="27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TextBox 16">
            <a:extLst>
              <a:ext uri="{FF2B5EF4-FFF2-40B4-BE49-F238E27FC236}">
                <a16:creationId xmlns:a16="http://schemas.microsoft.com/office/drawing/2014/main" id="{41EEBF67-F884-4465-B620-3ADF069ACC90}"/>
              </a:ext>
            </a:extLst>
          </p:cNvPr>
          <p:cNvSpPr txBox="1"/>
          <p:nvPr/>
        </p:nvSpPr>
        <p:spPr>
          <a:xfrm>
            <a:off x="485717" y="3705384"/>
            <a:ext cx="2355055" cy="523220"/>
          </a:xfrm>
          <a:prstGeom prst="rect">
            <a:avLst/>
          </a:prstGeom>
          <a:noFill/>
        </p:spPr>
        <p:txBody>
          <a:bodyPr wrap="square" rtlCol="0">
            <a:spAutoFit/>
          </a:bodyPr>
          <a:lstStyle/>
          <a:p>
            <a:pPr algn="ctr"/>
            <a:r>
              <a:rPr lang="en-US" sz="2800" b="1" dirty="0">
                <a:solidFill>
                  <a:srgbClr val="CC3300"/>
                </a:solidFill>
                <a:latin typeface="Times New Roman" panose="02020603050405020304" pitchFamily="18" charset="0"/>
                <a:cs typeface="Times New Roman" panose="02020603050405020304" pitchFamily="18" charset="0"/>
              </a:rPr>
              <a:t>2</a:t>
            </a:r>
            <a:endParaRPr lang="en-US" sz="2000" b="1" dirty="0">
              <a:solidFill>
                <a:srgbClr val="CC3300"/>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1FB8A4EE-D304-4ECA-B5B6-5F32EA48FC9B}"/>
              </a:ext>
            </a:extLst>
          </p:cNvPr>
          <p:cNvSpPr/>
          <p:nvPr/>
        </p:nvSpPr>
        <p:spPr>
          <a:xfrm>
            <a:off x="2297697" y="5397736"/>
            <a:ext cx="3400651" cy="880661"/>
          </a:xfrm>
          <a:prstGeom prst="rect">
            <a:avLst/>
          </a:prstGeom>
          <a:gradFill flip="none" rotWithShape="1">
            <a:gsLst>
              <a:gs pos="4000">
                <a:srgbClr val="3333FF"/>
              </a:gs>
              <a:gs pos="100000">
                <a:srgbClr val="000066"/>
              </a:gs>
            </a:gsLst>
            <a:lin ang="10800000" scaled="1"/>
            <a:tileRect/>
          </a:gra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37E6FD-C66F-4398-B55E-0B797384465D}"/>
              </a:ext>
            </a:extLst>
          </p:cNvPr>
          <p:cNvSpPr/>
          <p:nvPr/>
        </p:nvSpPr>
        <p:spPr>
          <a:xfrm>
            <a:off x="2586634" y="5430656"/>
            <a:ext cx="1578375" cy="851718"/>
          </a:xfrm>
          <a:prstGeom prst="rect">
            <a:avLst/>
          </a:prstGeom>
          <a:gradFill flip="none" rotWithShape="1">
            <a:gsLst>
              <a:gs pos="20000">
                <a:srgbClr val="2D2DEC">
                  <a:alpha val="0"/>
                </a:srgbClr>
              </a:gs>
              <a:gs pos="100000">
                <a:schemeClr val="tx1">
                  <a:alpha val="81000"/>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23">
            <a:extLst>
              <a:ext uri="{FF2B5EF4-FFF2-40B4-BE49-F238E27FC236}">
                <a16:creationId xmlns:a16="http://schemas.microsoft.com/office/drawing/2014/main" id="{49BBA6EE-5FBC-4B39-940E-7543657795F7}"/>
              </a:ext>
            </a:extLst>
          </p:cNvPr>
          <p:cNvSpPr/>
          <p:nvPr/>
        </p:nvSpPr>
        <p:spPr>
          <a:xfrm>
            <a:off x="611859" y="5397736"/>
            <a:ext cx="2818112" cy="880661"/>
          </a:xfrm>
          <a:custGeom>
            <a:avLst/>
            <a:gdLst>
              <a:gd name="connsiteX0" fmla="*/ 0 w 3151163"/>
              <a:gd name="connsiteY0" fmla="*/ 0 h 984739"/>
              <a:gd name="connsiteX1" fmla="*/ 3151163 w 3151163"/>
              <a:gd name="connsiteY1" fmla="*/ 0 h 984739"/>
              <a:gd name="connsiteX2" fmla="*/ 3151163 w 3151163"/>
              <a:gd name="connsiteY2" fmla="*/ 429295 h 984739"/>
              <a:gd name="connsiteX3" fmla="*/ 3150537 w 3151163"/>
              <a:gd name="connsiteY3" fmla="*/ 429850 h 984739"/>
              <a:gd name="connsiteX4" fmla="*/ 3040470 w 3151163"/>
              <a:gd name="connsiteY4" fmla="*/ 540494 h 984739"/>
              <a:gd name="connsiteX5" fmla="*/ 2803404 w 3151163"/>
              <a:gd name="connsiteY5" fmla="*/ 740615 h 984739"/>
              <a:gd name="connsiteX6" fmla="*/ 2400082 w 3151163"/>
              <a:gd name="connsiteY6" fmla="*/ 916106 h 984739"/>
              <a:gd name="connsiteX7" fmla="*/ 2104519 w 3151163"/>
              <a:gd name="connsiteY7" fmla="*/ 977681 h 984739"/>
              <a:gd name="connsiteX8" fmla="*/ 2107550 w 3151163"/>
              <a:gd name="connsiteY8" fmla="*/ 984739 h 984739"/>
              <a:gd name="connsiteX9" fmla="*/ 0 w 3151163"/>
              <a:gd name="connsiteY9" fmla="*/ 984739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1163" h="984739">
                <a:moveTo>
                  <a:pt x="0" y="0"/>
                </a:moveTo>
                <a:lnTo>
                  <a:pt x="3151163" y="0"/>
                </a:lnTo>
                <a:lnTo>
                  <a:pt x="3151163" y="429295"/>
                </a:lnTo>
                <a:lnTo>
                  <a:pt x="3150537" y="429850"/>
                </a:lnTo>
                <a:cubicBezTo>
                  <a:pt x="3115900" y="463781"/>
                  <a:pt x="3075876" y="513042"/>
                  <a:pt x="3040470" y="540494"/>
                </a:cubicBezTo>
                <a:cubicBezTo>
                  <a:pt x="2969658" y="595399"/>
                  <a:pt x="2910135" y="678013"/>
                  <a:pt x="2803404" y="740615"/>
                </a:cubicBezTo>
                <a:cubicBezTo>
                  <a:pt x="2696673" y="803217"/>
                  <a:pt x="2516563" y="876595"/>
                  <a:pt x="2400082" y="916106"/>
                </a:cubicBezTo>
                <a:cubicBezTo>
                  <a:pt x="2283601" y="955617"/>
                  <a:pt x="2111190" y="947406"/>
                  <a:pt x="2104519" y="977681"/>
                </a:cubicBezTo>
                <a:lnTo>
                  <a:pt x="2107550" y="984739"/>
                </a:lnTo>
                <a:lnTo>
                  <a:pt x="0" y="984739"/>
                </a:lnTo>
                <a:close/>
              </a:path>
            </a:pathLst>
          </a:custGeom>
          <a:gradFill flip="none" rotWithShape="1">
            <a:gsLst>
              <a:gs pos="14000">
                <a:schemeClr val="bg1"/>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2334226-96C7-44CA-802A-2059C02C5B7D}"/>
              </a:ext>
            </a:extLst>
          </p:cNvPr>
          <p:cNvSpPr txBox="1"/>
          <p:nvPr/>
        </p:nvSpPr>
        <p:spPr>
          <a:xfrm>
            <a:off x="3450234" y="5614832"/>
            <a:ext cx="2258217" cy="400110"/>
          </a:xfrm>
          <a:prstGeom prst="rect">
            <a:avLst/>
          </a:prstGeom>
          <a:noFill/>
        </p:spPr>
        <p:txBody>
          <a:bodyPr wrap="square" rtlCol="0">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OBJECTIVES</a:t>
            </a:r>
          </a:p>
        </p:txBody>
      </p:sp>
      <p:sp>
        <p:nvSpPr>
          <p:cNvPr id="22" name="Freeform: Shape 25">
            <a:extLst>
              <a:ext uri="{FF2B5EF4-FFF2-40B4-BE49-F238E27FC236}">
                <a16:creationId xmlns:a16="http://schemas.microsoft.com/office/drawing/2014/main" id="{EA91202C-AFF1-4297-9D26-899AF7EEEFF5}"/>
              </a:ext>
            </a:extLst>
          </p:cNvPr>
          <p:cNvSpPr/>
          <p:nvPr/>
        </p:nvSpPr>
        <p:spPr>
          <a:xfrm>
            <a:off x="1970593" y="4658830"/>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69000">
                <a:srgbClr val="CECECE"/>
              </a:gs>
              <a:gs pos="48000">
                <a:schemeClr val="bg1"/>
              </a:gs>
              <a:gs pos="6000">
                <a:schemeClr val="tx1">
                  <a:lumMod val="50000"/>
                  <a:lumOff val="50000"/>
                </a:schemeClr>
              </a:gs>
              <a:gs pos="83000">
                <a:schemeClr val="tx1">
                  <a:lumMod val="50000"/>
                  <a:lumOff val="5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18">
            <a:extLst>
              <a:ext uri="{FF2B5EF4-FFF2-40B4-BE49-F238E27FC236}">
                <a16:creationId xmlns:a16="http://schemas.microsoft.com/office/drawing/2014/main" id="{8386318A-FD4C-4134-A25D-0E0BCC3091E4}"/>
              </a:ext>
            </a:extLst>
          </p:cNvPr>
          <p:cNvSpPr/>
          <p:nvPr/>
        </p:nvSpPr>
        <p:spPr>
          <a:xfrm flipH="1" flipV="1">
            <a:off x="2437763" y="6264328"/>
            <a:ext cx="1749951" cy="724391"/>
          </a:xfrm>
          <a:custGeom>
            <a:avLst/>
            <a:gdLst>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Lst>
            <a:ahLst/>
            <a:cxnLst>
              <a:cxn ang="0">
                <a:pos x="connsiteX0" y="connsiteY0"/>
              </a:cxn>
              <a:cxn ang="0">
                <a:pos x="connsiteX1" y="connsiteY1"/>
              </a:cxn>
              <a:cxn ang="0">
                <a:pos x="connsiteX2" y="connsiteY2"/>
              </a:cxn>
              <a:cxn ang="0">
                <a:pos x="connsiteX3" y="connsiteY3"/>
              </a:cxn>
            </a:cxnLst>
            <a:rect l="l" t="t" r="r" b="b"/>
            <a:pathLst>
              <a:path w="1749951" h="473294">
                <a:moveTo>
                  <a:pt x="0" y="473294"/>
                </a:moveTo>
                <a:lnTo>
                  <a:pt x="0" y="0"/>
                </a:lnTo>
                <a:cubicBezTo>
                  <a:pt x="510746" y="389994"/>
                  <a:pt x="1065034" y="446157"/>
                  <a:pt x="1749951" y="473294"/>
                </a:cubicBezTo>
                <a:lnTo>
                  <a:pt x="0" y="473294"/>
                </a:lnTo>
                <a:close/>
              </a:path>
            </a:pathLst>
          </a:custGeom>
          <a:gradFill flip="none" rotWithShape="1">
            <a:gsLst>
              <a:gs pos="1000">
                <a:schemeClr val="tx1">
                  <a:alpha val="0"/>
                </a:schemeClr>
              </a:gs>
              <a:gs pos="100000">
                <a:schemeClr val="tx1">
                  <a:alpha val="93000"/>
                </a:schemeClr>
              </a:gs>
            </a:gsLst>
            <a:lin ang="27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TextBox 23">
            <a:extLst>
              <a:ext uri="{FF2B5EF4-FFF2-40B4-BE49-F238E27FC236}">
                <a16:creationId xmlns:a16="http://schemas.microsoft.com/office/drawing/2014/main" id="{8AA1947B-490B-4D4D-BE93-F09FB6F710C2}"/>
              </a:ext>
            </a:extLst>
          </p:cNvPr>
          <p:cNvSpPr txBox="1"/>
          <p:nvPr/>
        </p:nvSpPr>
        <p:spPr>
          <a:xfrm>
            <a:off x="566604" y="5554006"/>
            <a:ext cx="2355055" cy="523220"/>
          </a:xfrm>
          <a:prstGeom prst="rect">
            <a:avLst/>
          </a:prstGeom>
          <a:noFill/>
        </p:spPr>
        <p:txBody>
          <a:bodyPr wrap="square" rtlCol="0">
            <a:spAutoFit/>
          </a:bodyPr>
          <a:lstStyle/>
          <a:p>
            <a:pPr algn="ctr"/>
            <a:r>
              <a:rPr lang="en-US" sz="2800" b="1" dirty="0">
                <a:solidFill>
                  <a:srgbClr val="000066"/>
                </a:solidFill>
                <a:latin typeface="Times New Roman" panose="02020603050405020304" pitchFamily="18" charset="0"/>
                <a:cs typeface="Times New Roman" panose="02020603050405020304" pitchFamily="18" charset="0"/>
              </a:rPr>
              <a:t>3</a:t>
            </a:r>
            <a:endParaRPr lang="en-US" sz="2000" b="1" dirty="0">
              <a:solidFill>
                <a:srgbClr val="000066"/>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61AAE18-3BEA-489F-BA2E-7434214DBBC2}"/>
              </a:ext>
            </a:extLst>
          </p:cNvPr>
          <p:cNvSpPr/>
          <p:nvPr/>
        </p:nvSpPr>
        <p:spPr>
          <a:xfrm>
            <a:off x="8256146" y="1789969"/>
            <a:ext cx="3400651" cy="880661"/>
          </a:xfrm>
          <a:prstGeom prst="rect">
            <a:avLst/>
          </a:prstGeom>
          <a:gradFill flip="none" rotWithShape="1">
            <a:gsLst>
              <a:gs pos="1000">
                <a:srgbClr val="FF3399"/>
              </a:gs>
              <a:gs pos="100000">
                <a:srgbClr val="660066"/>
              </a:gs>
            </a:gsLst>
            <a:lin ang="10800000" scaled="1"/>
            <a:tileRect/>
          </a:gra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F034B48-E5C8-4E1C-AF9A-0B71929DE89C}"/>
              </a:ext>
            </a:extLst>
          </p:cNvPr>
          <p:cNvSpPr/>
          <p:nvPr/>
        </p:nvSpPr>
        <p:spPr>
          <a:xfrm>
            <a:off x="8603259" y="1807880"/>
            <a:ext cx="1578375" cy="851718"/>
          </a:xfrm>
          <a:prstGeom prst="rect">
            <a:avLst/>
          </a:prstGeom>
          <a:gradFill flip="none" rotWithShape="1">
            <a:gsLst>
              <a:gs pos="20000">
                <a:srgbClr val="E1298F">
                  <a:alpha val="0"/>
                </a:srgbClr>
              </a:gs>
              <a:gs pos="100000">
                <a:schemeClr val="tx1">
                  <a:alpha val="81000"/>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30">
            <a:extLst>
              <a:ext uri="{FF2B5EF4-FFF2-40B4-BE49-F238E27FC236}">
                <a16:creationId xmlns:a16="http://schemas.microsoft.com/office/drawing/2014/main" id="{A0FBC899-DC32-47DD-AE7A-B1C00E9E3E86}"/>
              </a:ext>
            </a:extLst>
          </p:cNvPr>
          <p:cNvSpPr/>
          <p:nvPr/>
        </p:nvSpPr>
        <p:spPr>
          <a:xfrm>
            <a:off x="6570308" y="1789969"/>
            <a:ext cx="2818112" cy="880661"/>
          </a:xfrm>
          <a:custGeom>
            <a:avLst/>
            <a:gdLst>
              <a:gd name="connsiteX0" fmla="*/ 0 w 3151163"/>
              <a:gd name="connsiteY0" fmla="*/ 0 h 984739"/>
              <a:gd name="connsiteX1" fmla="*/ 3151163 w 3151163"/>
              <a:gd name="connsiteY1" fmla="*/ 0 h 984739"/>
              <a:gd name="connsiteX2" fmla="*/ 3151163 w 3151163"/>
              <a:gd name="connsiteY2" fmla="*/ 429295 h 984739"/>
              <a:gd name="connsiteX3" fmla="*/ 3150537 w 3151163"/>
              <a:gd name="connsiteY3" fmla="*/ 429850 h 984739"/>
              <a:gd name="connsiteX4" fmla="*/ 3040470 w 3151163"/>
              <a:gd name="connsiteY4" fmla="*/ 540494 h 984739"/>
              <a:gd name="connsiteX5" fmla="*/ 2803404 w 3151163"/>
              <a:gd name="connsiteY5" fmla="*/ 740615 h 984739"/>
              <a:gd name="connsiteX6" fmla="*/ 2400082 w 3151163"/>
              <a:gd name="connsiteY6" fmla="*/ 916106 h 984739"/>
              <a:gd name="connsiteX7" fmla="*/ 2104519 w 3151163"/>
              <a:gd name="connsiteY7" fmla="*/ 977681 h 984739"/>
              <a:gd name="connsiteX8" fmla="*/ 2107550 w 3151163"/>
              <a:gd name="connsiteY8" fmla="*/ 984739 h 984739"/>
              <a:gd name="connsiteX9" fmla="*/ 0 w 3151163"/>
              <a:gd name="connsiteY9" fmla="*/ 984739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1163" h="984739">
                <a:moveTo>
                  <a:pt x="0" y="0"/>
                </a:moveTo>
                <a:lnTo>
                  <a:pt x="3151163" y="0"/>
                </a:lnTo>
                <a:lnTo>
                  <a:pt x="3151163" y="429295"/>
                </a:lnTo>
                <a:lnTo>
                  <a:pt x="3150537" y="429850"/>
                </a:lnTo>
                <a:cubicBezTo>
                  <a:pt x="3115900" y="463781"/>
                  <a:pt x="3075876" y="513042"/>
                  <a:pt x="3040470" y="540494"/>
                </a:cubicBezTo>
                <a:cubicBezTo>
                  <a:pt x="2969658" y="595399"/>
                  <a:pt x="2910135" y="678013"/>
                  <a:pt x="2803404" y="740615"/>
                </a:cubicBezTo>
                <a:cubicBezTo>
                  <a:pt x="2696673" y="803217"/>
                  <a:pt x="2516563" y="876595"/>
                  <a:pt x="2400082" y="916106"/>
                </a:cubicBezTo>
                <a:cubicBezTo>
                  <a:pt x="2283601" y="955617"/>
                  <a:pt x="2111190" y="947406"/>
                  <a:pt x="2104519" y="977681"/>
                </a:cubicBezTo>
                <a:lnTo>
                  <a:pt x="2107550" y="984739"/>
                </a:lnTo>
                <a:lnTo>
                  <a:pt x="0" y="984739"/>
                </a:lnTo>
                <a:close/>
              </a:path>
            </a:pathLst>
          </a:custGeom>
          <a:gradFill flip="none" rotWithShape="1">
            <a:gsLst>
              <a:gs pos="14000">
                <a:schemeClr val="bg1"/>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636962E-62B5-43DC-A866-C32BD26B3054}"/>
              </a:ext>
            </a:extLst>
          </p:cNvPr>
          <p:cNvSpPr txBox="1"/>
          <p:nvPr/>
        </p:nvSpPr>
        <p:spPr>
          <a:xfrm>
            <a:off x="9398580" y="1937781"/>
            <a:ext cx="2258217" cy="707886"/>
          </a:xfrm>
          <a:prstGeom prst="rect">
            <a:avLst/>
          </a:prstGeom>
          <a:noFill/>
        </p:spPr>
        <p:txBody>
          <a:bodyPr wrap="square" rtlCol="0">
            <a:spAutoFit/>
          </a:bodyPr>
          <a:lstStyle/>
          <a:p>
            <a:pPr algn="ctr"/>
            <a:r>
              <a:rPr lang="en-US" b="1" dirty="0">
                <a:solidFill>
                  <a:schemeClr val="bg1"/>
                </a:solidFill>
              </a:rPr>
              <a:t> </a:t>
            </a:r>
            <a:r>
              <a:rPr lang="en-US" sz="2000" b="1" dirty="0">
                <a:solidFill>
                  <a:schemeClr val="bg1"/>
                </a:solidFill>
                <a:latin typeface="Times New Roman" panose="02020603050405020304" pitchFamily="18" charset="0"/>
                <a:cs typeface="Times New Roman" panose="02020603050405020304" pitchFamily="18" charset="0"/>
              </a:rPr>
              <a:t>DATA FLOW DIAGRAM</a:t>
            </a:r>
          </a:p>
        </p:txBody>
      </p:sp>
      <p:sp>
        <p:nvSpPr>
          <p:cNvPr id="29" name="Freeform: Shape 32">
            <a:extLst>
              <a:ext uri="{FF2B5EF4-FFF2-40B4-BE49-F238E27FC236}">
                <a16:creationId xmlns:a16="http://schemas.microsoft.com/office/drawing/2014/main" id="{BD2CF38B-A636-42F4-99A6-CD5A974E1A66}"/>
              </a:ext>
            </a:extLst>
          </p:cNvPr>
          <p:cNvSpPr/>
          <p:nvPr/>
        </p:nvSpPr>
        <p:spPr>
          <a:xfrm>
            <a:off x="7929042" y="1051063"/>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69000">
                <a:srgbClr val="CECECE"/>
              </a:gs>
              <a:gs pos="48000">
                <a:schemeClr val="bg1"/>
              </a:gs>
              <a:gs pos="6000">
                <a:schemeClr val="tx1">
                  <a:lumMod val="50000"/>
                  <a:lumOff val="50000"/>
                </a:schemeClr>
              </a:gs>
              <a:gs pos="83000">
                <a:schemeClr val="tx1">
                  <a:lumMod val="50000"/>
                  <a:lumOff val="5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18">
            <a:extLst>
              <a:ext uri="{FF2B5EF4-FFF2-40B4-BE49-F238E27FC236}">
                <a16:creationId xmlns:a16="http://schemas.microsoft.com/office/drawing/2014/main" id="{14F01AF8-B8E1-4DB8-BBCE-4FA25BD454FC}"/>
              </a:ext>
            </a:extLst>
          </p:cNvPr>
          <p:cNvSpPr/>
          <p:nvPr/>
        </p:nvSpPr>
        <p:spPr>
          <a:xfrm flipH="1" flipV="1">
            <a:off x="8396212" y="2656561"/>
            <a:ext cx="1749951" cy="630025"/>
          </a:xfrm>
          <a:custGeom>
            <a:avLst/>
            <a:gdLst>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Lst>
            <a:ahLst/>
            <a:cxnLst>
              <a:cxn ang="0">
                <a:pos x="connsiteX0" y="connsiteY0"/>
              </a:cxn>
              <a:cxn ang="0">
                <a:pos x="connsiteX1" y="connsiteY1"/>
              </a:cxn>
              <a:cxn ang="0">
                <a:pos x="connsiteX2" y="connsiteY2"/>
              </a:cxn>
              <a:cxn ang="0">
                <a:pos x="connsiteX3" y="connsiteY3"/>
              </a:cxn>
            </a:cxnLst>
            <a:rect l="l" t="t" r="r" b="b"/>
            <a:pathLst>
              <a:path w="1749951" h="473294">
                <a:moveTo>
                  <a:pt x="0" y="473294"/>
                </a:moveTo>
                <a:lnTo>
                  <a:pt x="0" y="0"/>
                </a:lnTo>
                <a:cubicBezTo>
                  <a:pt x="510746" y="389994"/>
                  <a:pt x="1065034" y="446157"/>
                  <a:pt x="1749951" y="473294"/>
                </a:cubicBezTo>
                <a:lnTo>
                  <a:pt x="0" y="473294"/>
                </a:lnTo>
                <a:close/>
              </a:path>
            </a:pathLst>
          </a:custGeom>
          <a:gradFill flip="none" rotWithShape="1">
            <a:gsLst>
              <a:gs pos="1000">
                <a:schemeClr val="tx1">
                  <a:alpha val="0"/>
                </a:schemeClr>
              </a:gs>
              <a:gs pos="100000">
                <a:schemeClr val="tx1">
                  <a:alpha val="93000"/>
                </a:schemeClr>
              </a:gs>
            </a:gsLst>
            <a:lin ang="27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TextBox 30">
            <a:extLst>
              <a:ext uri="{FF2B5EF4-FFF2-40B4-BE49-F238E27FC236}">
                <a16:creationId xmlns:a16="http://schemas.microsoft.com/office/drawing/2014/main" id="{F8440563-1C65-4FD0-A711-FA871E428D03}"/>
              </a:ext>
            </a:extLst>
          </p:cNvPr>
          <p:cNvSpPr txBox="1"/>
          <p:nvPr/>
        </p:nvSpPr>
        <p:spPr>
          <a:xfrm>
            <a:off x="6580411" y="1912314"/>
            <a:ext cx="2355055" cy="523220"/>
          </a:xfrm>
          <a:prstGeom prst="rect">
            <a:avLst/>
          </a:prstGeom>
          <a:noFill/>
        </p:spPr>
        <p:txBody>
          <a:bodyPr wrap="square" rtlCol="0">
            <a:spAutoFit/>
          </a:bodyPr>
          <a:lstStyle/>
          <a:p>
            <a:pPr algn="ctr"/>
            <a:r>
              <a:rPr lang="en-US" sz="2800" b="1" dirty="0">
                <a:solidFill>
                  <a:srgbClr val="660066"/>
                </a:solidFill>
                <a:latin typeface="Times New Roman" panose="02020603050405020304" pitchFamily="18" charset="0"/>
                <a:cs typeface="Times New Roman" panose="02020603050405020304" pitchFamily="18" charset="0"/>
              </a:rPr>
              <a:t>4</a:t>
            </a:r>
            <a:endParaRPr lang="en-US" sz="2000" b="1" dirty="0">
              <a:solidFill>
                <a:srgbClr val="660066"/>
              </a:solidFill>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D78614EA-195D-456D-A315-119C0E995F0D}"/>
              </a:ext>
            </a:extLst>
          </p:cNvPr>
          <p:cNvSpPr/>
          <p:nvPr/>
        </p:nvSpPr>
        <p:spPr>
          <a:xfrm>
            <a:off x="8256146" y="3557347"/>
            <a:ext cx="3400651" cy="880661"/>
          </a:xfrm>
          <a:prstGeom prst="rect">
            <a:avLst/>
          </a:prstGeom>
          <a:gradFill flip="none" rotWithShape="1">
            <a:gsLst>
              <a:gs pos="4000">
                <a:srgbClr val="CCFF33"/>
              </a:gs>
              <a:gs pos="100000">
                <a:srgbClr val="009900"/>
              </a:gs>
            </a:gsLst>
            <a:lin ang="10800000" scaled="1"/>
            <a:tileRect/>
          </a:gra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A208381-4A22-4993-98CD-CAF95F270A49}"/>
              </a:ext>
            </a:extLst>
          </p:cNvPr>
          <p:cNvSpPr/>
          <p:nvPr/>
        </p:nvSpPr>
        <p:spPr>
          <a:xfrm>
            <a:off x="8560211" y="3571817"/>
            <a:ext cx="1578375" cy="851718"/>
          </a:xfrm>
          <a:prstGeom prst="rect">
            <a:avLst/>
          </a:prstGeom>
          <a:gradFill flip="none" rotWithShape="1">
            <a:gsLst>
              <a:gs pos="20000">
                <a:srgbClr val="95E325">
                  <a:alpha val="0"/>
                </a:srgbClr>
              </a:gs>
              <a:gs pos="100000">
                <a:schemeClr val="tx1">
                  <a:alpha val="81000"/>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7">
            <a:extLst>
              <a:ext uri="{FF2B5EF4-FFF2-40B4-BE49-F238E27FC236}">
                <a16:creationId xmlns:a16="http://schemas.microsoft.com/office/drawing/2014/main" id="{2B410630-7F84-4B8C-A0E6-1E05D70EB571}"/>
              </a:ext>
            </a:extLst>
          </p:cNvPr>
          <p:cNvSpPr/>
          <p:nvPr/>
        </p:nvSpPr>
        <p:spPr>
          <a:xfrm>
            <a:off x="6570308" y="3557347"/>
            <a:ext cx="2818112" cy="880661"/>
          </a:xfrm>
          <a:custGeom>
            <a:avLst/>
            <a:gdLst>
              <a:gd name="connsiteX0" fmla="*/ 0 w 3151163"/>
              <a:gd name="connsiteY0" fmla="*/ 0 h 984739"/>
              <a:gd name="connsiteX1" fmla="*/ 3151163 w 3151163"/>
              <a:gd name="connsiteY1" fmla="*/ 0 h 984739"/>
              <a:gd name="connsiteX2" fmla="*/ 3151163 w 3151163"/>
              <a:gd name="connsiteY2" fmla="*/ 429295 h 984739"/>
              <a:gd name="connsiteX3" fmla="*/ 3150537 w 3151163"/>
              <a:gd name="connsiteY3" fmla="*/ 429850 h 984739"/>
              <a:gd name="connsiteX4" fmla="*/ 3040470 w 3151163"/>
              <a:gd name="connsiteY4" fmla="*/ 540494 h 984739"/>
              <a:gd name="connsiteX5" fmla="*/ 2803404 w 3151163"/>
              <a:gd name="connsiteY5" fmla="*/ 740615 h 984739"/>
              <a:gd name="connsiteX6" fmla="*/ 2400082 w 3151163"/>
              <a:gd name="connsiteY6" fmla="*/ 916106 h 984739"/>
              <a:gd name="connsiteX7" fmla="*/ 2104519 w 3151163"/>
              <a:gd name="connsiteY7" fmla="*/ 977681 h 984739"/>
              <a:gd name="connsiteX8" fmla="*/ 2107550 w 3151163"/>
              <a:gd name="connsiteY8" fmla="*/ 984739 h 984739"/>
              <a:gd name="connsiteX9" fmla="*/ 0 w 3151163"/>
              <a:gd name="connsiteY9" fmla="*/ 984739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1163" h="984739">
                <a:moveTo>
                  <a:pt x="0" y="0"/>
                </a:moveTo>
                <a:lnTo>
                  <a:pt x="3151163" y="0"/>
                </a:lnTo>
                <a:lnTo>
                  <a:pt x="3151163" y="429295"/>
                </a:lnTo>
                <a:lnTo>
                  <a:pt x="3150537" y="429850"/>
                </a:lnTo>
                <a:cubicBezTo>
                  <a:pt x="3115900" y="463781"/>
                  <a:pt x="3075876" y="513042"/>
                  <a:pt x="3040470" y="540494"/>
                </a:cubicBezTo>
                <a:cubicBezTo>
                  <a:pt x="2969658" y="595399"/>
                  <a:pt x="2910135" y="678013"/>
                  <a:pt x="2803404" y="740615"/>
                </a:cubicBezTo>
                <a:cubicBezTo>
                  <a:pt x="2696673" y="803217"/>
                  <a:pt x="2516563" y="876595"/>
                  <a:pt x="2400082" y="916106"/>
                </a:cubicBezTo>
                <a:cubicBezTo>
                  <a:pt x="2283601" y="955617"/>
                  <a:pt x="2111190" y="947406"/>
                  <a:pt x="2104519" y="977681"/>
                </a:cubicBezTo>
                <a:lnTo>
                  <a:pt x="2107550" y="984739"/>
                </a:lnTo>
                <a:lnTo>
                  <a:pt x="0" y="984739"/>
                </a:lnTo>
                <a:close/>
              </a:path>
            </a:pathLst>
          </a:custGeom>
          <a:gradFill flip="none" rotWithShape="1">
            <a:gsLst>
              <a:gs pos="14000">
                <a:schemeClr val="bg1"/>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76FB117-71A2-4963-94F7-40DF00E7A331}"/>
              </a:ext>
            </a:extLst>
          </p:cNvPr>
          <p:cNvSpPr txBox="1"/>
          <p:nvPr/>
        </p:nvSpPr>
        <p:spPr>
          <a:xfrm>
            <a:off x="9398580" y="3735978"/>
            <a:ext cx="2398283" cy="400110"/>
          </a:xfrm>
          <a:prstGeom prst="rect">
            <a:avLst/>
          </a:prstGeom>
          <a:noFill/>
        </p:spPr>
        <p:txBody>
          <a:bodyPr wrap="square" rtlCol="0">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METHODOLOGY</a:t>
            </a:r>
          </a:p>
        </p:txBody>
      </p:sp>
      <p:sp>
        <p:nvSpPr>
          <p:cNvPr id="36" name="Freeform: Shape 39">
            <a:extLst>
              <a:ext uri="{FF2B5EF4-FFF2-40B4-BE49-F238E27FC236}">
                <a16:creationId xmlns:a16="http://schemas.microsoft.com/office/drawing/2014/main" id="{6234BC06-30B0-402A-9E36-2FC5FB05D64D}"/>
              </a:ext>
            </a:extLst>
          </p:cNvPr>
          <p:cNvSpPr/>
          <p:nvPr/>
        </p:nvSpPr>
        <p:spPr>
          <a:xfrm>
            <a:off x="7929042" y="2818441"/>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69000">
                <a:srgbClr val="CECECE"/>
              </a:gs>
              <a:gs pos="48000">
                <a:schemeClr val="bg1"/>
              </a:gs>
              <a:gs pos="6000">
                <a:schemeClr val="tx1">
                  <a:lumMod val="50000"/>
                  <a:lumOff val="50000"/>
                </a:schemeClr>
              </a:gs>
              <a:gs pos="83000">
                <a:schemeClr val="tx1">
                  <a:lumMod val="50000"/>
                  <a:lumOff val="5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Triangle 18">
            <a:extLst>
              <a:ext uri="{FF2B5EF4-FFF2-40B4-BE49-F238E27FC236}">
                <a16:creationId xmlns:a16="http://schemas.microsoft.com/office/drawing/2014/main" id="{C1B40188-61C3-4986-8874-70FB5ABBC9DA}"/>
              </a:ext>
            </a:extLst>
          </p:cNvPr>
          <p:cNvSpPr/>
          <p:nvPr/>
        </p:nvSpPr>
        <p:spPr>
          <a:xfrm flipH="1" flipV="1">
            <a:off x="8396212" y="4423939"/>
            <a:ext cx="1749951" cy="735276"/>
          </a:xfrm>
          <a:custGeom>
            <a:avLst/>
            <a:gdLst>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Lst>
            <a:ahLst/>
            <a:cxnLst>
              <a:cxn ang="0">
                <a:pos x="connsiteX0" y="connsiteY0"/>
              </a:cxn>
              <a:cxn ang="0">
                <a:pos x="connsiteX1" y="connsiteY1"/>
              </a:cxn>
              <a:cxn ang="0">
                <a:pos x="connsiteX2" y="connsiteY2"/>
              </a:cxn>
              <a:cxn ang="0">
                <a:pos x="connsiteX3" y="connsiteY3"/>
              </a:cxn>
            </a:cxnLst>
            <a:rect l="l" t="t" r="r" b="b"/>
            <a:pathLst>
              <a:path w="1749951" h="473294">
                <a:moveTo>
                  <a:pt x="0" y="473294"/>
                </a:moveTo>
                <a:lnTo>
                  <a:pt x="0" y="0"/>
                </a:lnTo>
                <a:cubicBezTo>
                  <a:pt x="510746" y="389994"/>
                  <a:pt x="1065034" y="446157"/>
                  <a:pt x="1749951" y="473294"/>
                </a:cubicBezTo>
                <a:lnTo>
                  <a:pt x="0" y="473294"/>
                </a:lnTo>
                <a:close/>
              </a:path>
            </a:pathLst>
          </a:custGeom>
          <a:gradFill flip="none" rotWithShape="1">
            <a:gsLst>
              <a:gs pos="1000">
                <a:schemeClr val="tx1">
                  <a:alpha val="0"/>
                </a:schemeClr>
              </a:gs>
              <a:gs pos="100000">
                <a:schemeClr val="tx1">
                  <a:alpha val="93000"/>
                </a:schemeClr>
              </a:gs>
            </a:gsLst>
            <a:lin ang="27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TextBox 37">
            <a:extLst>
              <a:ext uri="{FF2B5EF4-FFF2-40B4-BE49-F238E27FC236}">
                <a16:creationId xmlns:a16="http://schemas.microsoft.com/office/drawing/2014/main" id="{283AC0C1-11EB-433E-83AA-116EA8C0E0ED}"/>
              </a:ext>
            </a:extLst>
          </p:cNvPr>
          <p:cNvSpPr txBox="1"/>
          <p:nvPr/>
        </p:nvSpPr>
        <p:spPr>
          <a:xfrm>
            <a:off x="6580411" y="3738189"/>
            <a:ext cx="2355055" cy="523220"/>
          </a:xfrm>
          <a:prstGeom prst="rect">
            <a:avLst/>
          </a:prstGeom>
          <a:noFill/>
        </p:spPr>
        <p:txBody>
          <a:bodyPr wrap="square" rtlCol="0">
            <a:spAutoFit/>
          </a:bodyPr>
          <a:lstStyle/>
          <a:p>
            <a:pPr algn="ctr"/>
            <a:r>
              <a:rPr lang="en-US" sz="2800" b="1" dirty="0">
                <a:solidFill>
                  <a:srgbClr val="009900"/>
                </a:solidFill>
                <a:latin typeface="Times New Roman" panose="02020603050405020304" pitchFamily="18" charset="0"/>
                <a:cs typeface="Times New Roman" panose="02020603050405020304" pitchFamily="18" charset="0"/>
              </a:rPr>
              <a:t>5</a:t>
            </a:r>
            <a:endParaRPr lang="en-US" sz="2000" b="1" dirty="0">
              <a:solidFill>
                <a:srgbClr val="009900"/>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22416B14-054D-45C5-98FD-A5E97DA26046}"/>
              </a:ext>
            </a:extLst>
          </p:cNvPr>
          <p:cNvSpPr/>
          <p:nvPr/>
        </p:nvSpPr>
        <p:spPr>
          <a:xfrm>
            <a:off x="8256146" y="5397736"/>
            <a:ext cx="3400651" cy="880661"/>
          </a:xfrm>
          <a:prstGeom prst="rect">
            <a:avLst/>
          </a:prstGeom>
          <a:gradFill flip="none" rotWithShape="1">
            <a:gsLst>
              <a:gs pos="4000">
                <a:srgbClr val="CC9900"/>
              </a:gs>
              <a:gs pos="100000">
                <a:srgbClr val="663300"/>
              </a:gs>
            </a:gsLst>
            <a:lin ang="10800000" scaled="1"/>
            <a:tileRect/>
          </a:gra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37C27D2-06CB-4B7F-8DDC-2182C91D909D}"/>
              </a:ext>
            </a:extLst>
          </p:cNvPr>
          <p:cNvSpPr/>
          <p:nvPr/>
        </p:nvSpPr>
        <p:spPr>
          <a:xfrm>
            <a:off x="8549575" y="5411554"/>
            <a:ext cx="1578375" cy="851718"/>
          </a:xfrm>
          <a:prstGeom prst="rect">
            <a:avLst/>
          </a:prstGeom>
          <a:gradFill flip="none" rotWithShape="1">
            <a:gsLst>
              <a:gs pos="20000">
                <a:srgbClr val="B07D00">
                  <a:alpha val="0"/>
                </a:srgbClr>
              </a:gs>
              <a:gs pos="100000">
                <a:schemeClr val="tx1">
                  <a:alpha val="81000"/>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4">
            <a:extLst>
              <a:ext uri="{FF2B5EF4-FFF2-40B4-BE49-F238E27FC236}">
                <a16:creationId xmlns:a16="http://schemas.microsoft.com/office/drawing/2014/main" id="{C1D60F8F-1718-48F2-AF19-BFA46C0A0552}"/>
              </a:ext>
            </a:extLst>
          </p:cNvPr>
          <p:cNvSpPr/>
          <p:nvPr/>
        </p:nvSpPr>
        <p:spPr>
          <a:xfrm>
            <a:off x="6570308" y="5397736"/>
            <a:ext cx="2818112" cy="880661"/>
          </a:xfrm>
          <a:custGeom>
            <a:avLst/>
            <a:gdLst>
              <a:gd name="connsiteX0" fmla="*/ 0 w 3151163"/>
              <a:gd name="connsiteY0" fmla="*/ 0 h 984739"/>
              <a:gd name="connsiteX1" fmla="*/ 3151163 w 3151163"/>
              <a:gd name="connsiteY1" fmla="*/ 0 h 984739"/>
              <a:gd name="connsiteX2" fmla="*/ 3151163 w 3151163"/>
              <a:gd name="connsiteY2" fmla="*/ 429295 h 984739"/>
              <a:gd name="connsiteX3" fmla="*/ 3150537 w 3151163"/>
              <a:gd name="connsiteY3" fmla="*/ 429850 h 984739"/>
              <a:gd name="connsiteX4" fmla="*/ 3040470 w 3151163"/>
              <a:gd name="connsiteY4" fmla="*/ 540494 h 984739"/>
              <a:gd name="connsiteX5" fmla="*/ 2803404 w 3151163"/>
              <a:gd name="connsiteY5" fmla="*/ 740615 h 984739"/>
              <a:gd name="connsiteX6" fmla="*/ 2400082 w 3151163"/>
              <a:gd name="connsiteY6" fmla="*/ 916106 h 984739"/>
              <a:gd name="connsiteX7" fmla="*/ 2104519 w 3151163"/>
              <a:gd name="connsiteY7" fmla="*/ 977681 h 984739"/>
              <a:gd name="connsiteX8" fmla="*/ 2107550 w 3151163"/>
              <a:gd name="connsiteY8" fmla="*/ 984739 h 984739"/>
              <a:gd name="connsiteX9" fmla="*/ 0 w 3151163"/>
              <a:gd name="connsiteY9" fmla="*/ 984739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1163" h="984739">
                <a:moveTo>
                  <a:pt x="0" y="0"/>
                </a:moveTo>
                <a:lnTo>
                  <a:pt x="3151163" y="0"/>
                </a:lnTo>
                <a:lnTo>
                  <a:pt x="3151163" y="429295"/>
                </a:lnTo>
                <a:lnTo>
                  <a:pt x="3150537" y="429850"/>
                </a:lnTo>
                <a:cubicBezTo>
                  <a:pt x="3115900" y="463781"/>
                  <a:pt x="3075876" y="513042"/>
                  <a:pt x="3040470" y="540494"/>
                </a:cubicBezTo>
                <a:cubicBezTo>
                  <a:pt x="2969658" y="595399"/>
                  <a:pt x="2910135" y="678013"/>
                  <a:pt x="2803404" y="740615"/>
                </a:cubicBezTo>
                <a:cubicBezTo>
                  <a:pt x="2696673" y="803217"/>
                  <a:pt x="2516563" y="876595"/>
                  <a:pt x="2400082" y="916106"/>
                </a:cubicBezTo>
                <a:cubicBezTo>
                  <a:pt x="2283601" y="955617"/>
                  <a:pt x="2111190" y="947406"/>
                  <a:pt x="2104519" y="977681"/>
                </a:cubicBezTo>
                <a:lnTo>
                  <a:pt x="2107550" y="984739"/>
                </a:lnTo>
                <a:lnTo>
                  <a:pt x="0" y="984739"/>
                </a:lnTo>
                <a:close/>
              </a:path>
            </a:pathLst>
          </a:custGeom>
          <a:gradFill flip="none" rotWithShape="1">
            <a:gsLst>
              <a:gs pos="14000">
                <a:schemeClr val="bg1"/>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E664FA8-579C-4F46-899E-7A5B27C20D2B}"/>
              </a:ext>
            </a:extLst>
          </p:cNvPr>
          <p:cNvSpPr txBox="1"/>
          <p:nvPr/>
        </p:nvSpPr>
        <p:spPr>
          <a:xfrm>
            <a:off x="9424950" y="5591070"/>
            <a:ext cx="2258217" cy="400110"/>
          </a:xfrm>
          <a:prstGeom prst="rect">
            <a:avLst/>
          </a:prstGeom>
          <a:noFill/>
        </p:spPr>
        <p:txBody>
          <a:bodyPr wrap="square" rtlCol="0">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CONCLUSION</a:t>
            </a:r>
          </a:p>
        </p:txBody>
      </p:sp>
      <p:sp>
        <p:nvSpPr>
          <p:cNvPr id="43" name="Freeform: Shape 46">
            <a:extLst>
              <a:ext uri="{FF2B5EF4-FFF2-40B4-BE49-F238E27FC236}">
                <a16:creationId xmlns:a16="http://schemas.microsoft.com/office/drawing/2014/main" id="{550A50D0-AE28-4BB0-B53A-93D5BA15316C}"/>
              </a:ext>
            </a:extLst>
          </p:cNvPr>
          <p:cNvSpPr/>
          <p:nvPr/>
        </p:nvSpPr>
        <p:spPr>
          <a:xfrm>
            <a:off x="7929042" y="4658830"/>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69000">
                <a:srgbClr val="CECECE"/>
              </a:gs>
              <a:gs pos="48000">
                <a:schemeClr val="bg1"/>
              </a:gs>
              <a:gs pos="6000">
                <a:schemeClr val="tx1">
                  <a:lumMod val="50000"/>
                  <a:lumOff val="50000"/>
                </a:schemeClr>
              </a:gs>
              <a:gs pos="83000">
                <a:schemeClr val="tx1">
                  <a:lumMod val="50000"/>
                  <a:lumOff val="5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Triangle 18">
            <a:extLst>
              <a:ext uri="{FF2B5EF4-FFF2-40B4-BE49-F238E27FC236}">
                <a16:creationId xmlns:a16="http://schemas.microsoft.com/office/drawing/2014/main" id="{8B6E2754-73DC-43D9-9B66-29E964AE9BAD}"/>
              </a:ext>
            </a:extLst>
          </p:cNvPr>
          <p:cNvSpPr/>
          <p:nvPr/>
        </p:nvSpPr>
        <p:spPr>
          <a:xfrm flipH="1" flipV="1">
            <a:off x="8396212" y="6264328"/>
            <a:ext cx="1749951" cy="724390"/>
          </a:xfrm>
          <a:custGeom>
            <a:avLst/>
            <a:gdLst>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Lst>
            <a:ahLst/>
            <a:cxnLst>
              <a:cxn ang="0">
                <a:pos x="connsiteX0" y="connsiteY0"/>
              </a:cxn>
              <a:cxn ang="0">
                <a:pos x="connsiteX1" y="connsiteY1"/>
              </a:cxn>
              <a:cxn ang="0">
                <a:pos x="connsiteX2" y="connsiteY2"/>
              </a:cxn>
              <a:cxn ang="0">
                <a:pos x="connsiteX3" y="connsiteY3"/>
              </a:cxn>
            </a:cxnLst>
            <a:rect l="l" t="t" r="r" b="b"/>
            <a:pathLst>
              <a:path w="1749951" h="473294">
                <a:moveTo>
                  <a:pt x="0" y="473294"/>
                </a:moveTo>
                <a:lnTo>
                  <a:pt x="0" y="0"/>
                </a:lnTo>
                <a:cubicBezTo>
                  <a:pt x="510746" y="389994"/>
                  <a:pt x="1065034" y="446157"/>
                  <a:pt x="1749951" y="473294"/>
                </a:cubicBezTo>
                <a:lnTo>
                  <a:pt x="0" y="473294"/>
                </a:lnTo>
                <a:close/>
              </a:path>
            </a:pathLst>
          </a:custGeom>
          <a:gradFill flip="none" rotWithShape="1">
            <a:gsLst>
              <a:gs pos="1000">
                <a:schemeClr val="tx1">
                  <a:alpha val="0"/>
                </a:schemeClr>
              </a:gs>
              <a:gs pos="100000">
                <a:schemeClr val="tx1">
                  <a:alpha val="93000"/>
                </a:schemeClr>
              </a:gs>
            </a:gsLst>
            <a:lin ang="27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TextBox 44">
            <a:extLst>
              <a:ext uri="{FF2B5EF4-FFF2-40B4-BE49-F238E27FC236}">
                <a16:creationId xmlns:a16="http://schemas.microsoft.com/office/drawing/2014/main" id="{95996765-44E0-4E81-9601-6BBA6A6929BD}"/>
              </a:ext>
            </a:extLst>
          </p:cNvPr>
          <p:cNvSpPr txBox="1"/>
          <p:nvPr/>
        </p:nvSpPr>
        <p:spPr>
          <a:xfrm>
            <a:off x="6580411" y="5567082"/>
            <a:ext cx="2355055" cy="523220"/>
          </a:xfrm>
          <a:prstGeom prst="rect">
            <a:avLst/>
          </a:prstGeom>
          <a:noFill/>
        </p:spPr>
        <p:txBody>
          <a:bodyPr wrap="square" rtlCol="0">
            <a:spAutoFit/>
          </a:bodyPr>
          <a:lstStyle/>
          <a:p>
            <a:pPr algn="ctr"/>
            <a:r>
              <a:rPr lang="en-US" sz="2800" b="1" dirty="0">
                <a:solidFill>
                  <a:srgbClr val="663300"/>
                </a:solidFill>
                <a:latin typeface="Times New Roman" panose="02020603050405020304" pitchFamily="18" charset="0"/>
                <a:cs typeface="Times New Roman" panose="02020603050405020304" pitchFamily="18" charset="0"/>
              </a:rPr>
              <a:t>6     </a:t>
            </a:r>
            <a:endParaRPr lang="en-US" sz="2000" b="1" dirty="0">
              <a:solidFill>
                <a:srgbClr val="663300"/>
              </a:solidFill>
              <a:latin typeface="Times New Roman" panose="02020603050405020304" pitchFamily="18" charset="0"/>
              <a:cs typeface="Times New Roman" panose="02020603050405020304" pitchFamily="18" charset="0"/>
            </a:endParaRPr>
          </a:p>
        </p:txBody>
      </p:sp>
      <p:sp>
        <p:nvSpPr>
          <p:cNvPr id="46" name="Freeform: Shape 49">
            <a:extLst>
              <a:ext uri="{FF2B5EF4-FFF2-40B4-BE49-F238E27FC236}">
                <a16:creationId xmlns:a16="http://schemas.microsoft.com/office/drawing/2014/main" id="{0A0654C7-AE23-4504-A522-A2D56E631299}"/>
              </a:ext>
            </a:extLst>
          </p:cNvPr>
          <p:cNvSpPr/>
          <p:nvPr/>
        </p:nvSpPr>
        <p:spPr>
          <a:xfrm>
            <a:off x="1996174" y="1048930"/>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100000">
                <a:schemeClr val="bg1">
                  <a:lumMod val="50000"/>
                </a:schemeClr>
              </a:gs>
              <a:gs pos="32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50">
            <a:extLst>
              <a:ext uri="{FF2B5EF4-FFF2-40B4-BE49-F238E27FC236}">
                <a16:creationId xmlns:a16="http://schemas.microsoft.com/office/drawing/2014/main" id="{52E8517C-C7C0-494B-AC69-DC399F222FDE}"/>
              </a:ext>
            </a:extLst>
          </p:cNvPr>
          <p:cNvSpPr/>
          <p:nvPr/>
        </p:nvSpPr>
        <p:spPr>
          <a:xfrm>
            <a:off x="2057400" y="2819400"/>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100000">
                <a:schemeClr val="bg1">
                  <a:lumMod val="50000"/>
                </a:schemeClr>
              </a:gs>
              <a:gs pos="32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Freeform: Shape 51">
            <a:extLst>
              <a:ext uri="{FF2B5EF4-FFF2-40B4-BE49-F238E27FC236}">
                <a16:creationId xmlns:a16="http://schemas.microsoft.com/office/drawing/2014/main" id="{314F7C50-2BDE-4246-B835-0A3EBD28F583}"/>
              </a:ext>
            </a:extLst>
          </p:cNvPr>
          <p:cNvSpPr/>
          <p:nvPr/>
        </p:nvSpPr>
        <p:spPr>
          <a:xfrm>
            <a:off x="2020914" y="4644316"/>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100000">
                <a:schemeClr val="bg1">
                  <a:lumMod val="50000"/>
                </a:schemeClr>
              </a:gs>
              <a:gs pos="32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Freeform: Shape 52">
            <a:extLst>
              <a:ext uri="{FF2B5EF4-FFF2-40B4-BE49-F238E27FC236}">
                <a16:creationId xmlns:a16="http://schemas.microsoft.com/office/drawing/2014/main" id="{3FCA7C8F-4BB8-4EDD-8930-1297ECA6C498}"/>
              </a:ext>
            </a:extLst>
          </p:cNvPr>
          <p:cNvSpPr/>
          <p:nvPr/>
        </p:nvSpPr>
        <p:spPr>
          <a:xfrm>
            <a:off x="7965572" y="4644316"/>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100000">
                <a:schemeClr val="bg1">
                  <a:lumMod val="50000"/>
                </a:schemeClr>
              </a:gs>
              <a:gs pos="32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Shape 53">
            <a:extLst>
              <a:ext uri="{FF2B5EF4-FFF2-40B4-BE49-F238E27FC236}">
                <a16:creationId xmlns:a16="http://schemas.microsoft.com/office/drawing/2014/main" id="{03F50238-A2FF-4471-A160-E607347B0497}"/>
              </a:ext>
            </a:extLst>
          </p:cNvPr>
          <p:cNvSpPr/>
          <p:nvPr/>
        </p:nvSpPr>
        <p:spPr>
          <a:xfrm>
            <a:off x="7954623" y="2800298"/>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100000">
                <a:schemeClr val="bg1">
                  <a:lumMod val="50000"/>
                </a:schemeClr>
              </a:gs>
              <a:gs pos="32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Shape 54">
            <a:extLst>
              <a:ext uri="{FF2B5EF4-FFF2-40B4-BE49-F238E27FC236}">
                <a16:creationId xmlns:a16="http://schemas.microsoft.com/office/drawing/2014/main" id="{E9EBBDB8-DDDC-4B6D-9483-F3CF2157BE7F}"/>
              </a:ext>
            </a:extLst>
          </p:cNvPr>
          <p:cNvSpPr/>
          <p:nvPr/>
        </p:nvSpPr>
        <p:spPr>
          <a:xfrm>
            <a:off x="7924800" y="1066800"/>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100000">
                <a:schemeClr val="bg1">
                  <a:lumMod val="50000"/>
                </a:schemeClr>
              </a:gs>
              <a:gs pos="32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6E58-C7E1-4852-A8FE-65C76FFAADDE}"/>
              </a:ext>
            </a:extLst>
          </p:cNvPr>
          <p:cNvSpPr>
            <a:spLocks noGrp="1"/>
          </p:cNvSpPr>
          <p:nvPr>
            <p:ph type="title"/>
          </p:nvPr>
        </p:nvSpPr>
        <p:spPr>
          <a:xfrm>
            <a:off x="2592925" y="624110"/>
            <a:ext cx="8911687" cy="689785"/>
          </a:xfrm>
        </p:spPr>
        <p:txBody>
          <a:bodyP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COMPANY PROFILE</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A0A359-5201-4485-8EFF-C0B42FD0FC5D}"/>
              </a:ext>
            </a:extLst>
          </p:cNvPr>
          <p:cNvSpPr>
            <a:spLocks noGrp="1"/>
          </p:cNvSpPr>
          <p:nvPr>
            <p:ph idx="1"/>
          </p:nvPr>
        </p:nvSpPr>
        <p:spPr>
          <a:xfrm>
            <a:off x="2589212" y="1438183"/>
            <a:ext cx="8915400" cy="4989250"/>
          </a:xfrm>
        </p:spPr>
        <p:txBody>
          <a:bodyPr>
            <a:normAutofit/>
          </a:bodyPr>
          <a:lstStyle/>
          <a:p>
            <a:pPr marL="0" indent="0">
              <a:buNone/>
            </a:pPr>
            <a:endParaRPr lang="en-US" dirty="0"/>
          </a:p>
          <a:p>
            <a:endParaRPr lang="en-US" sz="2000" b="0" i="0" u="none" strike="noStrike" baseline="0" dirty="0">
              <a:solidFill>
                <a:srgbClr val="000000"/>
              </a:solidFill>
              <a:latin typeface="Times New Roman" panose="02020603050405020304" pitchFamily="18" charset="0"/>
            </a:endParaRPr>
          </a:p>
          <a:p>
            <a:endParaRPr lang="en-US" sz="2000" dirty="0">
              <a:solidFill>
                <a:srgbClr val="000000"/>
              </a:solidFill>
              <a:latin typeface="Times New Roman" panose="02020603050405020304" pitchFamily="18" charset="0"/>
            </a:endParaRPr>
          </a:p>
          <a:p>
            <a:pPr marL="0" indent="0">
              <a:buNone/>
            </a:pPr>
            <a:endParaRPr lang="en-US" sz="2000" b="0" i="0" u="none" strike="noStrike" baseline="0" dirty="0">
              <a:solidFill>
                <a:srgbClr val="000000"/>
              </a:solidFill>
              <a:latin typeface="Times New Roman" panose="02020603050405020304" pitchFamily="18" charset="0"/>
            </a:endParaRPr>
          </a:p>
          <a:p>
            <a:endParaRPr lang="en-US" sz="2000" dirty="0">
              <a:solidFill>
                <a:srgbClr val="000000"/>
              </a:solidFill>
              <a:latin typeface="Times New Roman" panose="02020603050405020304" pitchFamily="18" charset="0"/>
            </a:endParaRPr>
          </a:p>
          <a:p>
            <a:pPr algn="just"/>
            <a:r>
              <a:rPr lang="en-US" sz="2200" b="0" i="0" u="none" strike="noStrike" baseline="0" dirty="0">
                <a:solidFill>
                  <a:srgbClr val="000000"/>
                </a:solidFill>
                <a:latin typeface="Times New Roman" panose="02020603050405020304" pitchFamily="18" charset="0"/>
              </a:rPr>
              <a:t>IC Solution (ICS) is a digital service provider that aims to provide software, designing and marketing solutions to individuals and businesses. At ICS, we believe that service and quality is the key to success </a:t>
            </a:r>
          </a:p>
          <a:p>
            <a:pPr algn="just"/>
            <a:r>
              <a:rPr lang="en-US" sz="2200" b="0" i="0" u="none" strike="noStrike" baseline="0" dirty="0">
                <a:solidFill>
                  <a:srgbClr val="000000"/>
                </a:solidFill>
                <a:latin typeface="Times New Roman" panose="02020603050405020304" pitchFamily="18" charset="0"/>
              </a:rPr>
              <a:t>We provide all kinds of technological and designing solutions from Billing Software to Web Designs or any custom demand that you may have. Experience the service like none other! </a:t>
            </a:r>
          </a:p>
        </p:txBody>
      </p:sp>
      <p:pic>
        <p:nvPicPr>
          <p:cNvPr id="8" name="Picture 7">
            <a:extLst>
              <a:ext uri="{FF2B5EF4-FFF2-40B4-BE49-F238E27FC236}">
                <a16:creationId xmlns:a16="http://schemas.microsoft.com/office/drawing/2014/main" id="{4FC59F7B-4181-479B-B1D6-02D8407EE5B5}"/>
              </a:ext>
            </a:extLst>
          </p:cNvPr>
          <p:cNvPicPr>
            <a:picLocks noChangeAspect="1"/>
          </p:cNvPicPr>
          <p:nvPr/>
        </p:nvPicPr>
        <p:blipFill>
          <a:blip r:embed="rId2"/>
          <a:stretch>
            <a:fillRect/>
          </a:stretch>
        </p:blipFill>
        <p:spPr>
          <a:xfrm>
            <a:off x="5678032" y="1571348"/>
            <a:ext cx="2737760" cy="11896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04100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0D36-3849-4695-B2F0-46B64CA6955D}"/>
              </a:ext>
            </a:extLst>
          </p:cNvPr>
          <p:cNvSpPr>
            <a:spLocks noGrp="1"/>
          </p:cNvSpPr>
          <p:nvPr>
            <p:ph type="title"/>
          </p:nvPr>
        </p:nvSpPr>
        <p:spPr/>
        <p:txBody>
          <a:bodyP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MISSION</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29F7F4-2378-4015-8D8F-51C8DEE28F8F}"/>
              </a:ext>
            </a:extLst>
          </p:cNvPr>
          <p:cNvSpPr>
            <a:spLocks noGrp="1"/>
          </p:cNvSpPr>
          <p:nvPr>
            <p:ph idx="1"/>
          </p:nvPr>
        </p:nvSpPr>
        <p:spPr>
          <a:xfrm>
            <a:off x="2589212" y="2133600"/>
            <a:ext cx="8249117" cy="3777622"/>
          </a:xfrm>
        </p:spPr>
        <p:txBody>
          <a:bodyPr/>
          <a:lstStyle/>
          <a:p>
            <a:pPr marL="0" indent="0" algn="l">
              <a:buNone/>
            </a:pPr>
            <a:endParaRPr lang="en-IN" sz="1800" b="0" i="0" u="none" strike="noStrike" baseline="0" dirty="0">
              <a:solidFill>
                <a:srgbClr val="000000"/>
              </a:solidFill>
              <a:latin typeface="Times New Roman" panose="02020603050405020304" pitchFamily="18" charset="0"/>
            </a:endParaRPr>
          </a:p>
          <a:p>
            <a:pPr algn="just"/>
            <a:r>
              <a:rPr lang="en-US" sz="2000" b="0" i="0" u="none" strike="noStrike" baseline="0" dirty="0">
                <a:solidFill>
                  <a:srgbClr val="000000"/>
                </a:solidFill>
                <a:latin typeface="Times New Roman" panose="02020603050405020304" pitchFamily="18" charset="0"/>
              </a:rPr>
              <a:t>To provide more value per dollar to our clients by providing timely and qualitative services/solutions and attain utmost client satisfaction through skill building, innovation and best practiced processes. </a:t>
            </a:r>
          </a:p>
          <a:p>
            <a:pPr algn="just"/>
            <a:r>
              <a:rPr lang="en-US" sz="2000" b="0" i="0" u="none" strike="noStrike" baseline="0" dirty="0">
                <a:solidFill>
                  <a:srgbClr val="000000"/>
                </a:solidFill>
                <a:latin typeface="Times New Roman" panose="02020603050405020304" pitchFamily="18" charset="0"/>
              </a:rPr>
              <a:t>To offer total, cost-effective, next generation embedded hardware and software solutions in the shortest possible development time enabling our clients to launch their production. </a:t>
            </a:r>
          </a:p>
          <a:p>
            <a:endParaRPr lang="en-IN" dirty="0"/>
          </a:p>
        </p:txBody>
      </p:sp>
    </p:spTree>
    <p:extLst>
      <p:ext uri="{BB962C8B-B14F-4D97-AF65-F5344CB8AC3E}">
        <p14:creationId xmlns:p14="http://schemas.microsoft.com/office/powerpoint/2010/main" val="2222385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1F22-5C3A-48B3-88F9-601A2C625F19}"/>
              </a:ext>
            </a:extLst>
          </p:cNvPr>
          <p:cNvSpPr>
            <a:spLocks noGrp="1"/>
          </p:cNvSpPr>
          <p:nvPr>
            <p:ph type="title"/>
          </p:nvPr>
        </p:nvSpPr>
        <p:spPr>
          <a:xfrm>
            <a:off x="2592925" y="624110"/>
            <a:ext cx="8911687" cy="787440"/>
          </a:xfrm>
        </p:spPr>
        <p:txBody>
          <a:bodyP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VISSION</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53736A-2294-43DA-AA90-E98D254B7F99}"/>
              </a:ext>
            </a:extLst>
          </p:cNvPr>
          <p:cNvSpPr>
            <a:spLocks noGrp="1"/>
          </p:cNvSpPr>
          <p:nvPr>
            <p:ph idx="1"/>
          </p:nvPr>
        </p:nvSpPr>
        <p:spPr>
          <a:xfrm>
            <a:off x="2592925" y="1411550"/>
            <a:ext cx="8915400" cy="4284955"/>
          </a:xfrm>
        </p:spPr>
        <p:txBody>
          <a:bodyPr>
            <a:noAutofit/>
          </a:bodyPr>
          <a:lstStyle/>
          <a:p>
            <a:pPr marL="0" indent="0" algn="l">
              <a:buNone/>
            </a:pPr>
            <a:endParaRPr lang="en-IN" sz="2000" b="0" i="0" u="none" strike="noStrike" baseline="0" dirty="0">
              <a:solidFill>
                <a:srgbClr val="000000"/>
              </a:solidFill>
              <a:latin typeface="Times New Roman" panose="02020603050405020304" pitchFamily="18" charset="0"/>
            </a:endParaRPr>
          </a:p>
          <a:p>
            <a:pPr algn="just"/>
            <a:r>
              <a:rPr lang="en-US" sz="2000" b="0" i="0" u="none" strike="noStrike" baseline="0" dirty="0">
                <a:solidFill>
                  <a:srgbClr val="000000"/>
                </a:solidFill>
                <a:latin typeface="Times New Roman" panose="02020603050405020304" pitchFamily="18" charset="0"/>
              </a:rPr>
              <a:t>To bring best of the human assets by providing environment for grooming, nurturing, and growing talent to foster human growth and providing services and solutions to the IT companies globally creating value for our customers. </a:t>
            </a:r>
          </a:p>
          <a:p>
            <a:pPr algn="just"/>
            <a:r>
              <a:rPr lang="en-US" sz="2000" b="0" i="0" u="none" strike="noStrike" baseline="0" dirty="0">
                <a:solidFill>
                  <a:srgbClr val="000000"/>
                </a:solidFill>
                <a:latin typeface="Times New Roman" panose="02020603050405020304" pitchFamily="18" charset="0"/>
              </a:rPr>
              <a:t>To lead in embedded hardware and software solutions and be known as an electronic product development company of repute. </a:t>
            </a:r>
          </a:p>
          <a:p>
            <a:pPr algn="just"/>
            <a:r>
              <a:rPr lang="en-US" sz="2000" b="0" i="0" u="none" strike="noStrike" baseline="0" dirty="0">
                <a:solidFill>
                  <a:srgbClr val="000000"/>
                </a:solidFill>
                <a:latin typeface="Times New Roman" panose="02020603050405020304" pitchFamily="18" charset="0"/>
              </a:rPr>
              <a:t>To build strategic partnerships globally with all stakeholders - clients, vendors, and investors. </a:t>
            </a:r>
          </a:p>
          <a:p>
            <a:pPr algn="just"/>
            <a:r>
              <a:rPr lang="en-US" sz="2000" b="0" i="0" u="none" strike="noStrike" baseline="0" dirty="0">
                <a:solidFill>
                  <a:srgbClr val="000000"/>
                </a:solidFill>
                <a:latin typeface="Times New Roman" panose="02020603050405020304" pitchFamily="18" charset="0"/>
              </a:rPr>
              <a:t>To stay abreast with technology and build our technical competence and domain expertise. </a:t>
            </a:r>
          </a:p>
          <a:p>
            <a:pPr algn="just"/>
            <a:r>
              <a:rPr lang="en-US" sz="2000" b="0" i="0" u="none" strike="noStrike" baseline="0" dirty="0">
                <a:solidFill>
                  <a:srgbClr val="000000"/>
                </a:solidFill>
                <a:latin typeface="Times New Roman" panose="02020603050405020304" pitchFamily="18" charset="0"/>
              </a:rPr>
              <a:t>To nurture a winning team that has a passion for excellence. </a:t>
            </a:r>
            <a:endParaRPr lang="en-IN" sz="2000" b="0" i="0" u="none" strike="noStrike" baseline="0" dirty="0">
              <a:solidFill>
                <a:srgbClr val="000000"/>
              </a:solidFill>
              <a:latin typeface="Times New Roman" panose="02020603050405020304" pitchFamily="18" charset="0"/>
            </a:endParaRPr>
          </a:p>
          <a:p>
            <a:pPr algn="just"/>
            <a:r>
              <a:rPr lang="en-US" sz="2000" b="0" i="0" u="none" strike="noStrike" baseline="0" dirty="0">
                <a:solidFill>
                  <a:srgbClr val="000000"/>
                </a:solidFill>
                <a:latin typeface="Times New Roman" panose="02020603050405020304" pitchFamily="18" charset="0"/>
              </a:rPr>
              <a:t>To be the delight of our customers by achieving perfection in our processes and quality methods. </a:t>
            </a:r>
          </a:p>
        </p:txBody>
      </p:sp>
    </p:spTree>
    <p:extLst>
      <p:ext uri="{BB962C8B-B14F-4D97-AF65-F5344CB8AC3E}">
        <p14:creationId xmlns:p14="http://schemas.microsoft.com/office/powerpoint/2010/main" val="1409897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01F7-966C-46E8-BF39-40B3E2A040C0}"/>
              </a:ext>
            </a:extLst>
          </p:cNvPr>
          <p:cNvSpPr>
            <a:spLocks noGrp="1"/>
          </p:cNvSpPr>
          <p:nvPr>
            <p:ph type="title"/>
          </p:nvPr>
        </p:nvSpPr>
        <p:spPr>
          <a:xfrm>
            <a:off x="2592925" y="624110"/>
            <a:ext cx="8911687" cy="689785"/>
          </a:xfrm>
        </p:spPr>
        <p:txBody>
          <a:bodyP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SERVICES</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235C61-5699-4E22-9433-C10C1BDF1615}"/>
              </a:ext>
            </a:extLst>
          </p:cNvPr>
          <p:cNvSpPr>
            <a:spLocks noGrp="1"/>
          </p:cNvSpPr>
          <p:nvPr>
            <p:ph idx="1"/>
          </p:nvPr>
        </p:nvSpPr>
        <p:spPr>
          <a:xfrm>
            <a:off x="2585499" y="1540188"/>
            <a:ext cx="8915400" cy="5029287"/>
          </a:xfrm>
        </p:spPr>
        <p:txBody>
          <a:bodyPr>
            <a:normAutofit/>
          </a:bodyPr>
          <a:lstStyle/>
          <a:p>
            <a:pPr algn="just"/>
            <a:r>
              <a:rPr lang="en-IN" sz="2000" b="1" i="0" u="none" strike="noStrike" baseline="0" dirty="0">
                <a:solidFill>
                  <a:schemeClr val="tx1"/>
                </a:solidFill>
                <a:latin typeface="Times New Roman" panose="02020603050405020304" pitchFamily="18" charset="0"/>
              </a:rPr>
              <a:t>Development. </a:t>
            </a:r>
            <a:r>
              <a:rPr lang="en-US" sz="2000" b="0" i="0" u="none" strike="noStrike" baseline="0" dirty="0">
                <a:solidFill>
                  <a:schemeClr val="tx1"/>
                </a:solidFill>
                <a:latin typeface="Times New Roman" panose="02020603050405020304" pitchFamily="18" charset="0"/>
              </a:rPr>
              <a:t>We develop responsive, functional and super-fast websites. We keep User Experience in mind while creating websites. A website should load quickly and should be accessible even on a small view-port and slow internet </a:t>
            </a:r>
            <a:r>
              <a:rPr lang="en-IN" sz="2000" b="0" i="0" u="none" strike="noStrike" baseline="0" dirty="0">
                <a:solidFill>
                  <a:schemeClr val="tx1"/>
                </a:solidFill>
                <a:latin typeface="Times New Roman" panose="02020603050405020304" pitchFamily="18" charset="0"/>
              </a:rPr>
              <a:t>connection.</a:t>
            </a:r>
          </a:p>
          <a:p>
            <a:pPr algn="just"/>
            <a:r>
              <a:rPr lang="en-IN" sz="2000" b="1" i="0" u="none" strike="noStrike" baseline="0" dirty="0">
                <a:solidFill>
                  <a:schemeClr val="tx1"/>
                </a:solidFill>
                <a:latin typeface="Times New Roman" panose="02020603050405020304" pitchFamily="18" charset="0"/>
              </a:rPr>
              <a:t>Mobile Application. </a:t>
            </a:r>
            <a:r>
              <a:rPr lang="en-US" sz="2000" b="0" i="0" u="none" strike="noStrike" baseline="0" dirty="0">
                <a:solidFill>
                  <a:schemeClr val="tx1"/>
                </a:solidFill>
                <a:latin typeface="Times New Roman" panose="02020603050405020304" pitchFamily="18" charset="0"/>
              </a:rPr>
              <a:t>We offer a wide range of professional Android, iOS &amp; Hybrid app development services for our global clients, from a start up to a large </a:t>
            </a:r>
            <a:r>
              <a:rPr lang="en-IN" sz="2000" b="0" i="0" u="none" strike="noStrike" baseline="0" dirty="0">
                <a:solidFill>
                  <a:schemeClr val="tx1"/>
                </a:solidFill>
                <a:latin typeface="Times New Roman" panose="02020603050405020304" pitchFamily="18" charset="0"/>
              </a:rPr>
              <a:t>enterprise.</a:t>
            </a:r>
          </a:p>
          <a:p>
            <a:pPr algn="just"/>
            <a:r>
              <a:rPr lang="en-IN" sz="2000" b="1" i="0" u="none" strike="noStrike" baseline="0" dirty="0">
                <a:solidFill>
                  <a:schemeClr val="tx1"/>
                </a:solidFill>
                <a:latin typeface="Times New Roman" panose="02020603050405020304" pitchFamily="18" charset="0"/>
              </a:rPr>
              <a:t>Design. </a:t>
            </a:r>
            <a:r>
              <a:rPr lang="en-US" sz="2000" b="0" i="0" u="none" strike="noStrike" baseline="0" dirty="0">
                <a:solidFill>
                  <a:schemeClr val="tx1"/>
                </a:solidFill>
                <a:latin typeface="Times New Roman" panose="02020603050405020304" pitchFamily="18" charset="0"/>
              </a:rPr>
              <a:t>We offer professional Graphic design, Brochure design &amp; Logo design. We are experts in crafting visual content to convey the right message to the </a:t>
            </a:r>
            <a:r>
              <a:rPr lang="en-IN" sz="2000" b="0" i="0" u="none" strike="noStrike" baseline="0" dirty="0">
                <a:solidFill>
                  <a:schemeClr val="tx1"/>
                </a:solidFill>
                <a:latin typeface="Times New Roman" panose="02020603050405020304" pitchFamily="18" charset="0"/>
              </a:rPr>
              <a:t>customers.</a:t>
            </a:r>
          </a:p>
          <a:p>
            <a:pPr algn="just"/>
            <a:r>
              <a:rPr lang="en-IN" sz="2000" b="1" i="0" u="none" strike="noStrike" baseline="0" dirty="0">
                <a:solidFill>
                  <a:schemeClr val="tx1"/>
                </a:solidFill>
                <a:latin typeface="Times New Roman" panose="02020603050405020304" pitchFamily="18" charset="0"/>
              </a:rPr>
              <a:t>Consultancy. </a:t>
            </a:r>
            <a:r>
              <a:rPr lang="en-US" sz="2000" b="0" i="0" u="none" strike="noStrike" baseline="0" dirty="0">
                <a:solidFill>
                  <a:schemeClr val="tx1"/>
                </a:solidFill>
                <a:latin typeface="Times New Roman" panose="02020603050405020304" pitchFamily="18" charset="0"/>
              </a:rPr>
              <a:t>We are here to provide you with expert advice on your design and </a:t>
            </a:r>
            <a:r>
              <a:rPr lang="en-IN" sz="2000" b="0" i="0" u="none" strike="noStrike" baseline="0" dirty="0">
                <a:solidFill>
                  <a:schemeClr val="tx1"/>
                </a:solidFill>
                <a:latin typeface="Times New Roman" panose="02020603050405020304" pitchFamily="18" charset="0"/>
              </a:rPr>
              <a:t>development requirement.</a:t>
            </a:r>
          </a:p>
          <a:p>
            <a:pPr algn="just"/>
            <a:r>
              <a:rPr lang="en-IN" sz="2000" b="1" dirty="0">
                <a:solidFill>
                  <a:schemeClr val="tx1"/>
                </a:solidFill>
                <a:latin typeface="Times New Roman" panose="02020603050405020304" pitchFamily="18" charset="0"/>
              </a:rPr>
              <a:t>Videos</a:t>
            </a:r>
            <a:r>
              <a:rPr lang="en-IN" sz="2000" b="1" i="0" u="none" strike="noStrike" baseline="0" dirty="0">
                <a:solidFill>
                  <a:schemeClr val="tx1"/>
                </a:solidFill>
                <a:latin typeface="Times New Roman" panose="02020603050405020304" pitchFamily="18" charset="0"/>
              </a:rPr>
              <a:t>. </a:t>
            </a:r>
            <a:r>
              <a:rPr lang="en-IN" sz="2000" b="0" i="0" u="none" strike="noStrike" baseline="0" dirty="0">
                <a:solidFill>
                  <a:schemeClr val="tx1"/>
                </a:solidFill>
                <a:latin typeface="Times New Roman" panose="02020603050405020304" pitchFamily="18" charset="0"/>
              </a:rPr>
              <a:t>We create a polish</a:t>
            </a:r>
            <a:r>
              <a:rPr lang="en-US" sz="2000" b="0" i="0" u="none" strike="noStrike" baseline="0" dirty="0">
                <a:solidFill>
                  <a:schemeClr val="tx1"/>
                </a:solidFill>
                <a:latin typeface="Times New Roman" panose="02020603050405020304" pitchFamily="18" charset="0"/>
              </a:rPr>
              <a:t>ed professional video that impresses your audience. </a:t>
            </a:r>
            <a:endParaRPr lang="en-IN" sz="2000" dirty="0">
              <a:solidFill>
                <a:schemeClr val="tx1"/>
              </a:solidFill>
            </a:endParaRPr>
          </a:p>
        </p:txBody>
      </p:sp>
    </p:spTree>
    <p:extLst>
      <p:ext uri="{BB962C8B-B14F-4D97-AF65-F5344CB8AC3E}">
        <p14:creationId xmlns:p14="http://schemas.microsoft.com/office/powerpoint/2010/main" val="156590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282B7-526C-457D-A555-EF8804328819}"/>
              </a:ext>
            </a:extLst>
          </p:cNvPr>
          <p:cNvSpPr>
            <a:spLocks noGrp="1"/>
          </p:cNvSpPr>
          <p:nvPr>
            <p:ph type="title"/>
          </p:nvPr>
        </p:nvSpPr>
        <p:spPr>
          <a:xfrm>
            <a:off x="2592925" y="624110"/>
            <a:ext cx="8911687" cy="846102"/>
          </a:xfrm>
        </p:spPr>
        <p:txBody>
          <a:bodyPr/>
          <a:lstStyle/>
          <a:p>
            <a:pPr algn="ctr"/>
            <a:r>
              <a:rPr lang="en-IN" b="1" dirty="0">
                <a:solidFill>
                  <a:schemeClr val="accent2">
                    <a:lumMod val="50000"/>
                  </a:schemeClr>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BB11C0E-59C2-45BD-9A91-0CDAAFD57FD3}"/>
              </a:ext>
            </a:extLst>
          </p:cNvPr>
          <p:cNvSpPr>
            <a:spLocks noGrp="1"/>
          </p:cNvSpPr>
          <p:nvPr>
            <p:ph idx="1"/>
          </p:nvPr>
        </p:nvSpPr>
        <p:spPr>
          <a:xfrm>
            <a:off x="2348754" y="1470212"/>
            <a:ext cx="9155858" cy="5056094"/>
          </a:xfrm>
        </p:spPr>
        <p:txBody>
          <a:bodyPr>
            <a:noAutofit/>
          </a:bodyPr>
          <a:lstStyle/>
          <a:p>
            <a:pPr algn="just"/>
            <a:r>
              <a:rPr lang="en-US" sz="2000" b="0" i="0" u="none" strike="noStrike" baseline="0" dirty="0">
                <a:solidFill>
                  <a:schemeClr val="tx1"/>
                </a:solidFill>
                <a:latin typeface="Times New Roman" panose="02020603050405020304" pitchFamily="18" charset="0"/>
              </a:rPr>
              <a:t>This project is based on Web Development and its Applications. </a:t>
            </a:r>
          </a:p>
          <a:p>
            <a:pPr algn="just"/>
            <a:r>
              <a:rPr lang="en-US" sz="2000" b="0" i="0" u="none" strike="noStrike" baseline="0" dirty="0">
                <a:solidFill>
                  <a:schemeClr val="tx1"/>
                </a:solidFill>
                <a:latin typeface="Times New Roman" panose="02020603050405020304" pitchFamily="18" charset="0"/>
              </a:rPr>
              <a:t>Web development broadly refers to the tasks associated with developing websites for hosting via intranet or internet. </a:t>
            </a:r>
          </a:p>
          <a:p>
            <a:pPr algn="just"/>
            <a:r>
              <a:rPr lang="en-US" sz="2000" b="0" i="0" u="none" strike="noStrike" baseline="0" dirty="0">
                <a:solidFill>
                  <a:schemeClr val="tx1"/>
                </a:solidFill>
                <a:latin typeface="Times New Roman" panose="02020603050405020304" pitchFamily="18" charset="0"/>
              </a:rPr>
              <a:t>The web development process includes web design, web </a:t>
            </a:r>
            <a:r>
              <a:rPr lang="en-IN" sz="2000" b="0" i="0" u="none" strike="noStrike" baseline="0" dirty="0">
                <a:solidFill>
                  <a:schemeClr val="tx1"/>
                </a:solidFill>
                <a:latin typeface="Times New Roman" panose="02020603050405020304" pitchFamily="18" charset="0"/>
              </a:rPr>
              <a:t>content development, client-side/server-</a:t>
            </a:r>
            <a:r>
              <a:rPr lang="en-US" sz="2000" b="0" i="0" u="none" strike="noStrike" baseline="0" dirty="0">
                <a:solidFill>
                  <a:schemeClr val="tx1"/>
                </a:solidFill>
                <a:latin typeface="Times New Roman" panose="02020603050405020304" pitchFamily="18" charset="0"/>
              </a:rPr>
              <a:t>side scripting and network security configuration, among other tasks.</a:t>
            </a:r>
          </a:p>
          <a:p>
            <a:pPr algn="just"/>
            <a:r>
              <a:rPr lang="en-US" sz="2000" b="0" i="0" u="none" strike="noStrike" baseline="0" dirty="0">
                <a:solidFill>
                  <a:schemeClr val="tx1"/>
                </a:solidFill>
                <a:latin typeface="Times New Roman" panose="02020603050405020304" pitchFamily="18" charset="0"/>
              </a:rPr>
              <a:t>The website is about one of the greatest companies of all time </a:t>
            </a:r>
            <a:r>
              <a:rPr lang="en-US" sz="2000" i="0" u="none" strike="noStrike" baseline="0" dirty="0">
                <a:solidFill>
                  <a:schemeClr val="tx1"/>
                </a:solidFill>
                <a:latin typeface="Times New Roman" panose="02020603050405020304" pitchFamily="18" charset="0"/>
              </a:rPr>
              <a:t>“</a:t>
            </a:r>
            <a:r>
              <a:rPr lang="en-IN" sz="2000" i="0" u="none" strike="noStrike" baseline="0" dirty="0">
                <a:solidFill>
                  <a:schemeClr val="tx1"/>
                </a:solidFill>
                <a:latin typeface="Times New Roman" panose="02020603050405020304" pitchFamily="18" charset="0"/>
              </a:rPr>
              <a:t>VDP Solutions Pvt Ltd.”</a:t>
            </a:r>
            <a:r>
              <a:rPr lang="en-US" sz="2000" b="0" i="0" u="none" strike="noStrike" baseline="0" dirty="0">
                <a:solidFill>
                  <a:schemeClr val="tx1"/>
                </a:solidFill>
                <a:latin typeface="Times New Roman" panose="02020603050405020304" pitchFamily="18" charset="0"/>
              </a:rPr>
              <a:t> </a:t>
            </a:r>
            <a:endParaRPr lang="en-IN" sz="2000" i="0" u="none" strike="noStrike" baseline="0" dirty="0">
              <a:solidFill>
                <a:schemeClr val="tx1"/>
              </a:solidFill>
              <a:latin typeface="Times New Roman" panose="02020603050405020304" pitchFamily="18" charset="0"/>
            </a:endParaRPr>
          </a:p>
          <a:p>
            <a:pPr algn="just"/>
            <a:r>
              <a:rPr lang="en-US" sz="2000" b="0" i="0" u="none" strike="noStrike" baseline="0" dirty="0">
                <a:solidFill>
                  <a:schemeClr val="tx1"/>
                </a:solidFill>
                <a:latin typeface="Times New Roman" panose="02020603050405020304" pitchFamily="18" charset="0"/>
              </a:rPr>
              <a:t>VDP Solutions is a digital service provider that aims to provide software, designing and marketing solutions to individuals and businesses. </a:t>
            </a:r>
          </a:p>
          <a:p>
            <a:pPr algn="just"/>
            <a:r>
              <a:rPr lang="en-US" sz="2000" b="0" i="0" u="none" strike="noStrike" baseline="0" dirty="0">
                <a:solidFill>
                  <a:schemeClr val="tx1"/>
                </a:solidFill>
                <a:latin typeface="Times New Roman" panose="02020603050405020304" pitchFamily="18" charset="0"/>
              </a:rPr>
              <a:t>At VDP, it is believed that service and quality is the key to success</a:t>
            </a:r>
            <a:r>
              <a:rPr lang="en-US" sz="2000" dirty="0">
                <a:solidFill>
                  <a:schemeClr val="tx1"/>
                </a:solidFill>
                <a:latin typeface="Times New Roman" panose="02020603050405020304" pitchFamily="18" charset="0"/>
              </a:rPr>
              <a:t>;</a:t>
            </a:r>
            <a:r>
              <a:rPr lang="en-US" sz="2000" b="0" i="0" u="none" strike="noStrike" baseline="0" dirty="0">
                <a:solidFill>
                  <a:schemeClr val="tx1"/>
                </a:solidFill>
                <a:latin typeface="Times New Roman" panose="02020603050405020304" pitchFamily="18" charset="0"/>
              </a:rPr>
              <a:t> </a:t>
            </a:r>
            <a:r>
              <a:rPr lang="en-US" sz="2000" dirty="0">
                <a:solidFill>
                  <a:schemeClr val="tx1"/>
                </a:solidFill>
                <a:latin typeface="Times New Roman" panose="02020603050405020304" pitchFamily="18" charset="0"/>
              </a:rPr>
              <a:t>F</a:t>
            </a:r>
            <a:r>
              <a:rPr lang="en-US" sz="2000" b="0" i="0" u="none" strike="noStrike" baseline="0" dirty="0">
                <a:solidFill>
                  <a:schemeClr val="tx1"/>
                </a:solidFill>
                <a:latin typeface="Times New Roman" panose="02020603050405020304" pitchFamily="18" charset="0"/>
              </a:rPr>
              <a:t>ounded and Funded by Graphic designers from </a:t>
            </a:r>
            <a:r>
              <a:rPr lang="en-US" sz="2000" b="0" i="0" u="none" strike="noStrike" baseline="0" dirty="0" err="1">
                <a:solidFill>
                  <a:schemeClr val="tx1"/>
                </a:solidFill>
                <a:latin typeface="Times New Roman" panose="02020603050405020304" pitchFamily="18" charset="0"/>
              </a:rPr>
              <a:t>Jahirathu</a:t>
            </a:r>
            <a:r>
              <a:rPr lang="en-US" sz="2000" b="0" i="0" u="none" strike="noStrike" baseline="0" dirty="0">
                <a:solidFill>
                  <a:schemeClr val="tx1"/>
                </a:solidFill>
                <a:latin typeface="Times New Roman" panose="02020603050405020304" pitchFamily="18" charset="0"/>
              </a:rPr>
              <a:t> Junction. </a:t>
            </a:r>
          </a:p>
          <a:p>
            <a:pPr algn="just"/>
            <a:r>
              <a:rPr lang="en-US" sz="2000" b="0" i="0" u="none" strike="noStrike" baseline="0" dirty="0">
                <a:solidFill>
                  <a:schemeClr val="tx1"/>
                </a:solidFill>
                <a:latin typeface="Times New Roman" panose="02020603050405020304" pitchFamily="18" charset="0"/>
              </a:rPr>
              <a:t>VDP Solutions has now set a new path towards Digital Solutions.</a:t>
            </a:r>
          </a:p>
        </p:txBody>
      </p:sp>
    </p:spTree>
    <p:extLst>
      <p:ext uri="{BB962C8B-B14F-4D97-AF65-F5344CB8AC3E}">
        <p14:creationId xmlns:p14="http://schemas.microsoft.com/office/powerpoint/2010/main" val="142568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0BED-E7DD-4430-9DC6-C746B838B843}"/>
              </a:ext>
            </a:extLst>
          </p:cNvPr>
          <p:cNvSpPr>
            <a:spLocks noGrp="1"/>
          </p:cNvSpPr>
          <p:nvPr>
            <p:ph type="title"/>
          </p:nvPr>
        </p:nvSpPr>
        <p:spPr>
          <a:xfrm>
            <a:off x="2592925" y="624110"/>
            <a:ext cx="8911687" cy="908855"/>
          </a:xfrm>
        </p:spPr>
        <p:txBody>
          <a:bodyPr/>
          <a:lstStyle/>
          <a:p>
            <a:pPr algn="ctr"/>
            <a:r>
              <a:rPr lang="en-IN" b="1" dirty="0">
                <a:solidFill>
                  <a:schemeClr val="accent2">
                    <a:lumMod val="50000"/>
                  </a:schemeClr>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ECC5AF89-9136-439E-A051-BFD11D4B8088}"/>
              </a:ext>
            </a:extLst>
          </p:cNvPr>
          <p:cNvSpPr>
            <a:spLocks noGrp="1"/>
          </p:cNvSpPr>
          <p:nvPr>
            <p:ph idx="1"/>
          </p:nvPr>
        </p:nvSpPr>
        <p:spPr>
          <a:xfrm>
            <a:off x="2589212" y="2133600"/>
            <a:ext cx="8213259" cy="3777622"/>
          </a:xfrm>
        </p:spPr>
        <p:txBody>
          <a:bodyPr/>
          <a:lstStyle/>
          <a:p>
            <a:pPr algn="just"/>
            <a:r>
              <a:rPr lang="en-US" sz="2000" b="0" i="0" u="none" strike="noStrike" baseline="0" dirty="0">
                <a:solidFill>
                  <a:srgbClr val="000000"/>
                </a:solidFill>
                <a:latin typeface="Times New Roman" panose="02020603050405020304" pitchFamily="18" charset="0"/>
              </a:rPr>
              <a:t>The main objective of the internship is to learn the implementation of website using Django framework. </a:t>
            </a:r>
          </a:p>
          <a:p>
            <a:pPr algn="just"/>
            <a:r>
              <a:rPr lang="en-US" sz="2000" dirty="0">
                <a:solidFill>
                  <a:srgbClr val="000000"/>
                </a:solidFill>
                <a:latin typeface="Times New Roman" panose="02020603050405020304" pitchFamily="18" charset="0"/>
              </a:rPr>
              <a:t>The main objective of the website is to store the ratings and reviews of the products and also feedback given by the user in the backend.</a:t>
            </a:r>
            <a:endParaRPr lang="en-US" sz="2000" b="0" i="0" u="none" strike="noStrike" baseline="0" dirty="0">
              <a:solidFill>
                <a:srgbClr val="000000"/>
              </a:solidFill>
              <a:latin typeface="Times New Roman" panose="02020603050405020304" pitchFamily="18" charset="0"/>
            </a:endParaRPr>
          </a:p>
          <a:p>
            <a:pPr algn="just"/>
            <a:r>
              <a:rPr lang="en-US" sz="2000" b="0" i="0" u="none" strike="noStrike" baseline="0" dirty="0">
                <a:solidFill>
                  <a:srgbClr val="000000"/>
                </a:solidFill>
                <a:latin typeface="Times New Roman" panose="02020603050405020304" pitchFamily="18" charset="0"/>
              </a:rPr>
              <a:t>The basic webpage of this project is created using HTML, styling using CSS and backend is done by using SQL. </a:t>
            </a:r>
            <a:endParaRPr lang="en-IN" sz="2000" dirty="0"/>
          </a:p>
        </p:txBody>
      </p:sp>
    </p:spTree>
    <p:extLst>
      <p:ext uri="{BB962C8B-B14F-4D97-AF65-F5344CB8AC3E}">
        <p14:creationId xmlns:p14="http://schemas.microsoft.com/office/powerpoint/2010/main" val="3666938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6938-47D0-48E0-B859-4E0C2FE42B72}"/>
              </a:ext>
            </a:extLst>
          </p:cNvPr>
          <p:cNvSpPr>
            <a:spLocks noGrp="1"/>
          </p:cNvSpPr>
          <p:nvPr>
            <p:ph type="title"/>
          </p:nvPr>
        </p:nvSpPr>
        <p:spPr>
          <a:xfrm>
            <a:off x="2592925" y="624110"/>
            <a:ext cx="8911687" cy="890925"/>
          </a:xfrm>
        </p:spPr>
        <p:txBody>
          <a:bodyP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DATA</a:t>
            </a:r>
            <a:r>
              <a:rPr lang="en-US" b="1" dirty="0">
                <a:latin typeface="Times New Roman" panose="02020603050405020304" pitchFamily="18" charset="0"/>
                <a:cs typeface="Times New Roman" panose="02020603050405020304" pitchFamily="18" charset="0"/>
              </a:rPr>
              <a:t> </a:t>
            </a:r>
            <a:r>
              <a:rPr lang="en-US" b="1" dirty="0">
                <a:solidFill>
                  <a:schemeClr val="accent2">
                    <a:lumMod val="50000"/>
                  </a:schemeClr>
                </a:solidFill>
                <a:latin typeface="Times New Roman" panose="02020603050405020304" pitchFamily="18" charset="0"/>
                <a:cs typeface="Times New Roman" panose="02020603050405020304" pitchFamily="18" charset="0"/>
              </a:rPr>
              <a:t>FLOW</a:t>
            </a:r>
            <a:r>
              <a:rPr lang="en-US" b="1" dirty="0">
                <a:latin typeface="Times New Roman" panose="02020603050405020304" pitchFamily="18" charset="0"/>
                <a:cs typeface="Times New Roman" panose="02020603050405020304" pitchFamily="18" charset="0"/>
              </a:rPr>
              <a:t> </a:t>
            </a:r>
            <a:r>
              <a:rPr lang="en-US" b="1" dirty="0">
                <a:solidFill>
                  <a:schemeClr val="accent2">
                    <a:lumMod val="50000"/>
                  </a:schemeClr>
                </a:solidFill>
                <a:latin typeface="Times New Roman" panose="02020603050405020304" pitchFamily="18" charset="0"/>
                <a:cs typeface="Times New Roman" panose="02020603050405020304" pitchFamily="18" charset="0"/>
              </a:rPr>
              <a:t>DIAGRAM</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CA876F-12C8-480F-81A8-1127ADBD9CB1}"/>
              </a:ext>
            </a:extLst>
          </p:cNvPr>
          <p:cNvSpPr>
            <a:spLocks noGrp="1"/>
          </p:cNvSpPr>
          <p:nvPr>
            <p:ph idx="1"/>
          </p:nvPr>
        </p:nvSpPr>
        <p:spPr>
          <a:xfrm>
            <a:off x="5372612" y="6129629"/>
            <a:ext cx="2741894" cy="470647"/>
          </a:xfrm>
        </p:spPr>
        <p:txBody>
          <a:bodyPr>
            <a:no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Fig 1 (a): Zero Level DFD</a:t>
            </a:r>
            <a:endParaRPr lang="en-IN" b="1" dirty="0">
              <a:solidFill>
                <a:schemeClr val="tx1"/>
              </a:solidFill>
              <a:latin typeface="Times New Roman" panose="02020603050405020304" pitchFamily="18" charset="0"/>
              <a:cs typeface="Times New Roman" panose="02020603050405020304" pitchFamily="18" charset="0"/>
            </a:endParaRPr>
          </a:p>
        </p:txBody>
      </p:sp>
      <p:graphicFrame>
        <p:nvGraphicFramePr>
          <p:cNvPr id="26" name="Object 25">
            <a:extLst>
              <a:ext uri="{FF2B5EF4-FFF2-40B4-BE49-F238E27FC236}">
                <a16:creationId xmlns:a16="http://schemas.microsoft.com/office/drawing/2014/main" id="{3C33C33A-CEF9-4A58-87E4-9003100A2CAD}"/>
              </a:ext>
            </a:extLst>
          </p:cNvPr>
          <p:cNvGraphicFramePr>
            <a:graphicFrameLocks noChangeAspect="1"/>
          </p:cNvGraphicFramePr>
          <p:nvPr>
            <p:extLst>
              <p:ext uri="{D42A27DB-BD31-4B8C-83A1-F6EECF244321}">
                <p14:modId xmlns:p14="http://schemas.microsoft.com/office/powerpoint/2010/main" val="3932075058"/>
              </p:ext>
            </p:extLst>
          </p:nvPr>
        </p:nvGraphicFramePr>
        <p:xfrm>
          <a:off x="3437684" y="1674771"/>
          <a:ext cx="6611751" cy="4125394"/>
        </p:xfrm>
        <a:graphic>
          <a:graphicData uri="http://schemas.openxmlformats.org/presentationml/2006/ole">
            <mc:AlternateContent xmlns:mc="http://schemas.openxmlformats.org/markup-compatibility/2006">
              <mc:Choice xmlns:v="urn:schemas-microsoft-com:vml" Requires="v">
                <p:oleObj spid="_x0000_s1075" name="Bitmap Image" r:id="rId3" imgW="6408360" imgH="3954960" progId="Paint.Picture">
                  <p:embed/>
                </p:oleObj>
              </mc:Choice>
              <mc:Fallback>
                <p:oleObj name="Bitmap Image" r:id="rId3" imgW="6408360" imgH="3954960" progId="Paint.Picture">
                  <p:embed/>
                  <p:pic>
                    <p:nvPicPr>
                      <p:cNvPr id="0" name=""/>
                      <p:cNvPicPr/>
                      <p:nvPr/>
                    </p:nvPicPr>
                    <p:blipFill>
                      <a:blip r:embed="rId4"/>
                      <a:stretch>
                        <a:fillRect/>
                      </a:stretch>
                    </p:blipFill>
                    <p:spPr>
                      <a:xfrm>
                        <a:off x="3437684" y="1674771"/>
                        <a:ext cx="6611751" cy="4125394"/>
                      </a:xfrm>
                      <a:prstGeom prst="rect">
                        <a:avLst/>
                      </a:prstGeom>
                    </p:spPr>
                  </p:pic>
                </p:oleObj>
              </mc:Fallback>
            </mc:AlternateContent>
          </a:graphicData>
        </a:graphic>
      </p:graphicFrame>
    </p:spTree>
    <p:extLst>
      <p:ext uri="{BB962C8B-B14F-4D97-AF65-F5344CB8AC3E}">
        <p14:creationId xmlns:p14="http://schemas.microsoft.com/office/powerpoint/2010/main" val="1071068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521</TotalTime>
  <Words>932</Words>
  <Application>Microsoft Office PowerPoint</Application>
  <PresentationFormat>Widescreen</PresentationFormat>
  <Paragraphs>95</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Century Gothic</vt:lpstr>
      <vt:lpstr>Corbel</vt:lpstr>
      <vt:lpstr>Times New Roman</vt:lpstr>
      <vt:lpstr>Wingdings 3</vt:lpstr>
      <vt:lpstr>Wisp</vt:lpstr>
      <vt:lpstr>Bitmap Image</vt:lpstr>
      <vt:lpstr>PowerPoint Presentation</vt:lpstr>
      <vt:lpstr>CONTENTS</vt:lpstr>
      <vt:lpstr>COMPANY PROFILE</vt:lpstr>
      <vt:lpstr>MISSION</vt:lpstr>
      <vt:lpstr>VISSION</vt:lpstr>
      <vt:lpstr>SERVICES</vt:lpstr>
      <vt:lpstr>INTRODUCTION</vt:lpstr>
      <vt:lpstr>OBJECTIVE</vt:lpstr>
      <vt:lpstr>DATA FLOW DIAGRAM</vt:lpstr>
      <vt:lpstr>PowerPoint Presentation</vt:lpstr>
      <vt:lpstr>METHODOLOGY</vt:lpstr>
      <vt:lpstr>RESULTS</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PROFILE</dc:title>
  <dc:creator>Harshith S</dc:creator>
  <cp:lastModifiedBy>HARSHITH S</cp:lastModifiedBy>
  <cp:revision>31</cp:revision>
  <dcterms:created xsi:type="dcterms:W3CDTF">2021-12-05T14:41:02Z</dcterms:created>
  <dcterms:modified xsi:type="dcterms:W3CDTF">2022-03-17T06:44:07Z</dcterms:modified>
</cp:coreProperties>
</file>