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3849" r:id="rId6"/>
    <p:sldId id="3853" r:id="rId7"/>
    <p:sldId id="261" r:id="rId8"/>
    <p:sldId id="3852" r:id="rId9"/>
    <p:sldId id="3847" r:id="rId10"/>
    <p:sldId id="385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4" autoAdjust="0"/>
  </p:normalViewPr>
  <p:slideViewPr>
    <p:cSldViewPr snapToGrid="0">
      <p:cViewPr varScale="1">
        <p:scale>
          <a:sx n="152" d="100"/>
          <a:sy n="152" d="100"/>
        </p:scale>
        <p:origin x="652" y="104"/>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5/3/2024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304560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96412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308074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5/3/2024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5/3/2024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5/3/2024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5/3/2024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5/3/2024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5/3/2024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5/3/2024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5/3/2024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5/3/2024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5/3/2024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mailto:amithr707@gmail.com"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mailto:harshithdr10@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2844397" y="1111106"/>
            <a:ext cx="6261291" cy="2396686"/>
          </a:xfrm>
          <a:noFill/>
        </p:spPr>
        <p:txBody>
          <a:bodyPr anchor="b">
            <a:noAutofit/>
          </a:bodyPr>
          <a:lstStyle/>
          <a:p>
            <a:r>
              <a:rPr lang="en-US" b="1" i="0" dirty="0">
                <a:solidFill>
                  <a:srgbClr val="333333"/>
                </a:solidFill>
                <a:effectLst/>
                <a:highlight>
                  <a:srgbClr val="FFFFFF"/>
                </a:highlight>
                <a:latin typeface="Source Sans Pro" panose="020B0503030403020204" pitchFamily="34" charset="0"/>
              </a:rPr>
              <a:t>Buzz Feeds.AI</a:t>
            </a:r>
            <a:endParaRPr lang="en-US" dirty="0"/>
          </a:p>
        </p:txBody>
      </p:sp>
      <p:sp>
        <p:nvSpPr>
          <p:cNvPr id="2" name="Title 3">
            <a:extLst>
              <a:ext uri="{FF2B5EF4-FFF2-40B4-BE49-F238E27FC236}">
                <a16:creationId xmlns:a16="http://schemas.microsoft.com/office/drawing/2014/main" id="{364A2262-BA37-98B7-D91C-8C5CC685AA8A}"/>
              </a:ext>
            </a:extLst>
          </p:cNvPr>
          <p:cNvSpPr txBox="1">
            <a:spLocks/>
          </p:cNvSpPr>
          <p:nvPr/>
        </p:nvSpPr>
        <p:spPr>
          <a:xfrm>
            <a:off x="5494190" y="3633080"/>
            <a:ext cx="6261291" cy="2396686"/>
          </a:xfrm>
          <a:prstGeom prst="rect">
            <a:avLst/>
          </a:prstGeom>
          <a:noFill/>
        </p:spPr>
        <p:txBody>
          <a:bodyPr vert="horz" lIns="91440" tIns="45720" rIns="91440" bIns="45720" rtlCol="0" anchor="b" anchorCtr="0">
            <a:noAutofit/>
          </a:bodyPr>
          <a:lstStyle>
            <a:lvl1pPr algn="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b="1" dirty="0">
                <a:solidFill>
                  <a:srgbClr val="333333"/>
                </a:solidFill>
                <a:highlight>
                  <a:srgbClr val="FFFFFF"/>
                </a:highlight>
                <a:latin typeface="Source Sans Pro" panose="020B0503030403020204" pitchFamily="34" charset="0"/>
              </a:rPr>
              <a:t>News on Reel, Powered by  AI </a:t>
            </a:r>
            <a:endParaRPr lang="en-US" dirty="0"/>
          </a:p>
        </p:txBody>
      </p:sp>
    </p:spTree>
    <p:extLst>
      <p:ext uri="{BB962C8B-B14F-4D97-AF65-F5344CB8AC3E}">
        <p14:creationId xmlns:p14="http://schemas.microsoft.com/office/powerpoint/2010/main" val="51742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t>Problem </a:t>
            </a:r>
            <a:br>
              <a:rPr lang="en-US" dirty="0"/>
            </a:br>
            <a:r>
              <a:rPr lang="en-US" dirty="0"/>
              <a:t>Statement </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348392" y="746961"/>
            <a:ext cx="6233651" cy="5364077"/>
          </a:xfrm>
          <a:noFill/>
        </p:spPr>
        <p:txBody>
          <a:bodyPr>
            <a:normAutofit/>
          </a:bodyPr>
          <a:lstStyle/>
          <a:p>
            <a:r>
              <a:rPr lang="en-US" dirty="0"/>
              <a:t>Platforms like Instagram and TikTok, where the average user spends approximately 29 minutes daily watching reels, can contribute to decreased productivity and superficial engagement with content. This frequent consumption of often trivial material can detract from time spent on more meaningful or educational activities.</a:t>
            </a:r>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348392" y="746961"/>
            <a:ext cx="6233651" cy="5364077"/>
          </a:xfrm>
          <a:noFill/>
        </p:spPr>
        <p:txBody>
          <a:bodyPr>
            <a:normAutofit/>
          </a:bodyPr>
          <a:lstStyle/>
          <a:p>
            <a:r>
              <a:rPr lang="en-US" dirty="0"/>
              <a:t>Buzz Feeds leverages cutting-edge AI to curate and generate personalized news reels for users, providing an engaging platform where news consumption meets interactive technology. It prioritizes user-centric design and personalization, ensuring content relevance and fostering an interactive community around current events.</a:t>
            </a:r>
          </a:p>
        </p:txBody>
      </p:sp>
    </p:spTree>
    <p:extLst>
      <p:ext uri="{BB962C8B-B14F-4D97-AF65-F5344CB8AC3E}">
        <p14:creationId xmlns:p14="http://schemas.microsoft.com/office/powerpoint/2010/main" val="285345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Tech Stack </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pPr marL="0" indent="0">
              <a:buNone/>
            </a:pPr>
            <a:r>
              <a:rPr lang="en-US" dirty="0"/>
              <a:t>Backend </a:t>
            </a:r>
          </a:p>
          <a:p>
            <a:r>
              <a:rPr lang="en-US" dirty="0"/>
              <a:t>Google Gemini 1.5 pro</a:t>
            </a:r>
          </a:p>
          <a:p>
            <a:r>
              <a:rPr lang="en-US" dirty="0"/>
              <a:t>Vertex AI </a:t>
            </a:r>
          </a:p>
          <a:p>
            <a:r>
              <a:rPr lang="en-US" dirty="0"/>
              <a:t>Dalle-3 </a:t>
            </a:r>
          </a:p>
          <a:p>
            <a:r>
              <a:rPr lang="en-US" dirty="0"/>
              <a:t>Google Text To Speech (TTS)</a:t>
            </a:r>
          </a:p>
          <a:p>
            <a:pPr marL="0" indent="0">
              <a:buNone/>
            </a:pPr>
            <a:r>
              <a:rPr lang="en-US" dirty="0"/>
              <a:t>Front End – Low Code framework </a:t>
            </a:r>
          </a:p>
          <a:p>
            <a:r>
              <a:rPr lang="en-US" dirty="0" err="1"/>
              <a:t>Streamlit</a:t>
            </a:r>
            <a:endParaRPr lang="en-US" dirty="0"/>
          </a:p>
          <a:p>
            <a:pPr marL="0" indent="0">
              <a:buNone/>
            </a:pPr>
            <a:endParaRPr lang="en-US"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Work-Flow</a:t>
            </a:r>
          </a:p>
        </p:txBody>
      </p:sp>
      <p:pic>
        <p:nvPicPr>
          <p:cNvPr id="5" name="Content Placeholder 4" descr="A screenshot of a computer flowchart&#10;&#10;Description automatically generated">
            <a:extLst>
              <a:ext uri="{FF2B5EF4-FFF2-40B4-BE49-F238E27FC236}">
                <a16:creationId xmlns:a16="http://schemas.microsoft.com/office/drawing/2014/main" id="{ED63B158-63EB-7C27-A655-14C25A0FF347}"/>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565649" y="1344102"/>
            <a:ext cx="7237113" cy="4732234"/>
          </a:xfrm>
          <a:noFill/>
        </p:spPr>
      </p:pic>
    </p:spTree>
    <p:extLst>
      <p:ext uri="{BB962C8B-B14F-4D97-AF65-F5344CB8AC3E}">
        <p14:creationId xmlns:p14="http://schemas.microsoft.com/office/powerpoint/2010/main" val="140036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Demo</a:t>
            </a:r>
          </a:p>
        </p:txBody>
      </p:sp>
      <p:pic>
        <p:nvPicPr>
          <p:cNvPr id="7" name="Content Placeholder 6" descr="A screenshot of a computer">
            <a:extLst>
              <a:ext uri="{FF2B5EF4-FFF2-40B4-BE49-F238E27FC236}">
                <a16:creationId xmlns:a16="http://schemas.microsoft.com/office/drawing/2014/main" id="{ED93FF6B-67D7-4B65-CB82-E85AFE7C07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1711" y="1883329"/>
            <a:ext cx="7582401" cy="3394309"/>
          </a:xfrm>
        </p:spPr>
      </p:pic>
    </p:spTree>
    <p:extLst>
      <p:ext uri="{BB962C8B-B14F-4D97-AF65-F5344CB8AC3E}">
        <p14:creationId xmlns:p14="http://schemas.microsoft.com/office/powerpoint/2010/main" val="156248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605455" y="755171"/>
            <a:ext cx="4619937" cy="5315035"/>
          </a:xfrm>
          <a:noFill/>
        </p:spPr>
        <p:txBody>
          <a:bodyPr>
            <a:normAutofit/>
          </a:bodyPr>
          <a:lstStyle/>
          <a:p>
            <a:r>
              <a:rPr lang="en-US" dirty="0"/>
              <a:t>Amith Ramaswamy </a:t>
            </a:r>
          </a:p>
          <a:p>
            <a:r>
              <a:rPr lang="en-US" dirty="0">
                <a:hlinkClick r:id="rId3"/>
              </a:rPr>
              <a:t>amithr707@gmail.com</a:t>
            </a:r>
            <a:endParaRPr lang="en-US" dirty="0"/>
          </a:p>
          <a:p>
            <a:endParaRPr lang="en-US" dirty="0"/>
          </a:p>
          <a:p>
            <a:r>
              <a:rPr lang="en-US" dirty="0"/>
              <a:t>Harshith </a:t>
            </a:r>
            <a:r>
              <a:rPr lang="en-US" dirty="0" err="1"/>
              <a:t>Deshalli</a:t>
            </a:r>
            <a:r>
              <a:rPr lang="en-US" dirty="0"/>
              <a:t> Ravi </a:t>
            </a:r>
          </a:p>
          <a:p>
            <a:r>
              <a:rPr lang="en-US" dirty="0">
                <a:hlinkClick r:id="rId4"/>
              </a:rPr>
              <a:t>harshithdr10@gmail.com</a:t>
            </a:r>
            <a:endParaRPr lang="en-US" dirty="0"/>
          </a:p>
          <a:p>
            <a:endParaRPr lang="en-US" dirty="0"/>
          </a:p>
        </p:txBody>
      </p:sp>
    </p:spTree>
    <p:extLst>
      <p:ext uri="{BB962C8B-B14F-4D97-AF65-F5344CB8AC3E}">
        <p14:creationId xmlns:p14="http://schemas.microsoft.com/office/powerpoint/2010/main" val="2293275658"/>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{51C0DB84-A344-457B-8267-575FAB9EA2D9}tf78504181_win32</Template>
  <TotalTime>62</TotalTime>
  <Words>158</Words>
  <Application>Microsoft Office PowerPoint</Application>
  <PresentationFormat>Widescreen</PresentationFormat>
  <Paragraphs>29</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Avenir Next LT Pro</vt:lpstr>
      <vt:lpstr>Avenir Next LT Pro Light</vt:lpstr>
      <vt:lpstr>Calibri</vt:lpstr>
      <vt:lpstr>Source Sans Pro</vt:lpstr>
      <vt:lpstr>Tw Cen MT</vt:lpstr>
      <vt:lpstr>Custom</vt:lpstr>
      <vt:lpstr>Buzz Feeds.AI</vt:lpstr>
      <vt:lpstr>Problem  Statement </vt:lpstr>
      <vt:lpstr>Agenda</vt:lpstr>
      <vt:lpstr>Tech Stack </vt:lpstr>
      <vt:lpstr>Work-Flow</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Buzz Feeds.AI</dc:title>
  <dc:creator>amith r</dc:creator>
  <cp:lastModifiedBy>Harshith Deshalli Ravi</cp:lastModifiedBy>
  <cp:revision>2</cp:revision>
  <dcterms:created xsi:type="dcterms:W3CDTF">2024-05-03T06:17:29Z</dcterms:created>
  <dcterms:modified xsi:type="dcterms:W3CDTF">2024-05-03T08:04:13Z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