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8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04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2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701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64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2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2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8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4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3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9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64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9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7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319D-9D1D-4AE3-927B-B5C4BDF6E89F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BCED91-B8F3-43C8-BD39-56CF92BA2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B59F-F969-BFF0-4AB7-3FB0AA4A6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1549400"/>
            <a:ext cx="7766936" cy="1646302"/>
          </a:xfrm>
        </p:spPr>
        <p:txBody>
          <a:bodyPr/>
          <a:lstStyle/>
          <a:p>
            <a:pPr algn="ctr"/>
            <a:r>
              <a:rPr lang="it-IT"/>
              <a:t> AgriCare-Gemini: </a:t>
            </a:r>
            <a:br>
              <a:rPr lang="it-IT"/>
            </a:br>
            <a:r>
              <a:rPr lang="it-IT"/>
              <a:t>AI Assistant for Farmers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C9C7-C9F4-DC4A-75CD-FEC34989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799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Voice &amp; Image Powered Agricultural Support</a:t>
            </a:r>
          </a:p>
          <a:p>
            <a:pPr algn="ctr"/>
            <a:r>
              <a:rPr lang="en-US"/>
              <a:t>Team Name: Team Xparks </a:t>
            </a:r>
          </a:p>
          <a:p>
            <a:pPr algn="ctr"/>
            <a:r>
              <a:rPr lang="en-US"/>
              <a:t>Name: K.Manish Kumar</a:t>
            </a:r>
          </a:p>
          <a:p>
            <a:pPr algn="ctr"/>
            <a:r>
              <a:rPr lang="en-US"/>
              <a:t>College Name: NALLA NARSIMHA REDDY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40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71BB-618E-40B4-ED62-4DD0CEC9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17C038-2130-F7F6-885E-3BC074008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42030"/>
            <a:ext cx="5381601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 (Telugu, Hindi, etc.)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mode for poor connectivity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government agriculture databases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chatbot for 24/7 support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version for wider access</a:t>
            </a:r>
          </a:p>
        </p:txBody>
      </p:sp>
    </p:spTree>
    <p:extLst>
      <p:ext uri="{BB962C8B-B14F-4D97-AF65-F5344CB8AC3E}">
        <p14:creationId xmlns:p14="http://schemas.microsoft.com/office/powerpoint/2010/main" val="279091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BCBC-B100-D6B6-758D-88585280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93FA-C65E-DA97-139A-203F49D1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/>
              <a:t>AgriCare-Gemini empowers farmers with </a:t>
            </a:r>
            <a:r>
              <a:rPr lang="en-IN" sz="1800" b="1"/>
              <a:t>AI-driven advice</a:t>
            </a:r>
            <a:endParaRPr lang="en-IN" sz="1800"/>
          </a:p>
          <a:p>
            <a:r>
              <a:rPr lang="en-IN" sz="1800"/>
              <a:t>Combines </a:t>
            </a:r>
            <a:r>
              <a:rPr lang="en-IN" sz="1800" b="1"/>
              <a:t>voice, image, and text</a:t>
            </a:r>
            <a:r>
              <a:rPr lang="en-IN" sz="1800"/>
              <a:t> for maximum usability</a:t>
            </a:r>
          </a:p>
          <a:p>
            <a:r>
              <a:rPr lang="en-IN" sz="1800"/>
              <a:t>Helps improve </a:t>
            </a:r>
            <a:r>
              <a:rPr lang="en-IN" sz="1800" b="1"/>
              <a:t>crop yield, reduce losses, and save time</a:t>
            </a:r>
            <a:endParaRPr lang="en-IN" sz="1800"/>
          </a:p>
          <a:p>
            <a:r>
              <a:rPr lang="en-IN" sz="1800"/>
              <a:t>Supports </a:t>
            </a:r>
            <a:r>
              <a:rPr lang="en-IN" sz="1800" b="1"/>
              <a:t>Zero Hunger (SDG 2)</a:t>
            </a:r>
            <a:r>
              <a:rPr lang="en-IN" sz="1800"/>
              <a:t> and smart farming initiatives</a:t>
            </a:r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40803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5AC8-E3DE-70A5-0EB4-A7EAA028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D8834-2A0C-2EED-7A67-CDA05C41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 ID : https://github.com/Bunny4919/IBM-INTERNSHIP.git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69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B497-1F6F-FED1-81D4-968FBF23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2AC415E-3E53-D9BF-9AD6-0317ECD4CA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9066" y="835025"/>
            <a:ext cx="10515600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Name: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AI Assistant with Voice Integration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Build a desktop AI assistant that can: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 text or voice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and analyze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responses 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Gemini API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Why: For a smart, multimodal, interactive assistant</a:t>
            </a:r>
          </a:p>
        </p:txBody>
      </p:sp>
    </p:spTree>
    <p:extLst>
      <p:ext uri="{BB962C8B-B14F-4D97-AF65-F5344CB8AC3E}">
        <p14:creationId xmlns:p14="http://schemas.microsoft.com/office/powerpoint/2010/main" val="19960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A4B3-2A13-7352-04ED-8C1C7F14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5E8A99-A4B1-CA75-A035-E8A758AA1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1672"/>
            <a:ext cx="9699643" cy="285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Farmers face challenges like:</a:t>
            </a:r>
          </a:p>
          <a:p>
            <a:pPr lvl="1"/>
            <a:r>
              <a:rPr lang="en-US"/>
              <a:t>Identifying crop diseases quickly</a:t>
            </a:r>
          </a:p>
          <a:p>
            <a:pPr lvl="1"/>
            <a:r>
              <a:rPr lang="en-US"/>
              <a:t>Getting real-time farming advice</a:t>
            </a:r>
          </a:p>
          <a:p>
            <a:pPr lvl="1"/>
            <a:r>
              <a:rPr lang="en-US"/>
              <a:t>Understanding market prices</a:t>
            </a:r>
          </a:p>
          <a:p>
            <a:pPr lvl="1"/>
            <a:r>
              <a:rPr lang="en-US"/>
              <a:t>Accessing information in </a:t>
            </a:r>
            <a:r>
              <a:rPr lang="en-US" b="1"/>
              <a:t>local languages</a:t>
            </a:r>
            <a:endParaRPr lang="en-US"/>
          </a:p>
          <a:p>
            <a:r>
              <a:rPr lang="en-US"/>
              <a:t>Current solutions are often </a:t>
            </a:r>
            <a:r>
              <a:rPr lang="en-US" b="1"/>
              <a:t>slow, non-interactive, and text-only</a:t>
            </a: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4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8545-C2E6-6115-217B-7A41D99B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6DCCA5-B082-D08B-254B-F483809376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6623" y="2767280"/>
            <a:ext cx="83792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real-time, AI-powered agricultural assistance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queries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farmers who may not be comfortable typing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images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issues (diseases, pests, soil conditions)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localized guidance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weather-based advice</a:t>
            </a:r>
          </a:p>
        </p:txBody>
      </p:sp>
    </p:spTree>
    <p:extLst>
      <p:ext uri="{BB962C8B-B14F-4D97-AF65-F5344CB8AC3E}">
        <p14:creationId xmlns:p14="http://schemas.microsoft.com/office/powerpoint/2010/main" val="385390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5FFE-71CC-469A-36CA-0B0C7CE3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7AAD27-A6E7-7CB4-CCF3-DB2ED1DF06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9734" y="2387146"/>
            <a:ext cx="7272866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Queries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(Ask questions hands-free)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Crop Analysis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Plugin Commands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/time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/help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/clear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Agriculture Knowledge Base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Gemini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 GUI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desktop use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Multi-turn Conversation History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context</a:t>
            </a:r>
          </a:p>
        </p:txBody>
      </p:sp>
    </p:spTree>
    <p:extLst>
      <p:ext uri="{BB962C8B-B14F-4D97-AF65-F5344CB8AC3E}">
        <p14:creationId xmlns:p14="http://schemas.microsoft.com/office/powerpoint/2010/main" val="262747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8546-2E9E-B1AB-040D-8C40160E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BEB4BA-9BAA-86AE-AE4C-69945AE54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4133" y="2402688"/>
            <a:ext cx="707813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tkinter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GUI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speech_recognition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Voice input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pyttsx3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Voice output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PIL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Image handling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google.generativeai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AI brain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threading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Smooth async tasks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Model: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gemini-2.5-pro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1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67FC-383D-594D-A4F8-C930A4EE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1346-6E30-BB6F-2DB4-8AC4EA14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/>
              <a:t>Workflow:</a:t>
            </a:r>
            <a:endParaRPr lang="en-IN" sz="1800"/>
          </a:p>
          <a:p>
            <a:r>
              <a:rPr lang="en-IN" sz="1800" b="1"/>
              <a:t>Farmer Input</a:t>
            </a:r>
            <a:r>
              <a:rPr lang="en-IN" sz="1800"/>
              <a:t> (Voice/Text/Image)</a:t>
            </a:r>
          </a:p>
          <a:p>
            <a:r>
              <a:rPr lang="en-IN" sz="1800" b="1"/>
              <a:t>AI Processing</a:t>
            </a:r>
            <a:r>
              <a:rPr lang="en-IN" sz="1800"/>
              <a:t> via Gemini API</a:t>
            </a:r>
          </a:p>
          <a:p>
            <a:r>
              <a:rPr lang="en-IN" sz="1800" b="1"/>
              <a:t>Response Generation</a:t>
            </a:r>
            <a:r>
              <a:rPr lang="en-IN" sz="1800"/>
              <a:t> (Advice, solution, or market info)</a:t>
            </a:r>
          </a:p>
          <a:p>
            <a:r>
              <a:rPr lang="en-IN" sz="1800" b="1"/>
              <a:t>Output</a:t>
            </a:r>
            <a:r>
              <a:rPr lang="en-IN" sz="1800"/>
              <a:t> as text and speech</a:t>
            </a:r>
          </a:p>
          <a:p>
            <a:r>
              <a:rPr lang="en-IN" sz="1800" i="1"/>
              <a:t>(Add diagram: Farmer → App → Gemini AI → Response → Farmer)</a:t>
            </a:r>
            <a:endParaRPr lang="en-IN" sz="1800"/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50658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4B52-46F6-0AF2-8886-AA777BD1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Agriculture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6692B-5C04-2982-129B-F3B46742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/>
              <a:t>Crop Disease Detection</a:t>
            </a:r>
            <a:r>
              <a:rPr lang="en-US" sz="1800"/>
              <a:t> (Upload leaf photo)</a:t>
            </a:r>
          </a:p>
          <a:p>
            <a:r>
              <a:rPr lang="en-US" sz="1800" b="1"/>
              <a:t>Fertilizer Recommendations</a:t>
            </a:r>
            <a:endParaRPr lang="en-US" sz="1800"/>
          </a:p>
          <a:p>
            <a:r>
              <a:rPr lang="en-US" sz="1800" b="1"/>
              <a:t>Weather Updates</a:t>
            </a:r>
            <a:r>
              <a:rPr lang="en-US" sz="1800"/>
              <a:t> for planting/harvesting</a:t>
            </a:r>
          </a:p>
          <a:p>
            <a:r>
              <a:rPr lang="en-US" sz="1800" b="1"/>
              <a:t>Market Price Information</a:t>
            </a:r>
            <a:endParaRPr lang="en-US" sz="1800"/>
          </a:p>
          <a:p>
            <a:r>
              <a:rPr lang="en-US" sz="1800" b="1"/>
              <a:t>Pest Control Advice</a:t>
            </a:r>
            <a:endParaRPr lang="en-US" sz="1800"/>
          </a:p>
          <a:p>
            <a:r>
              <a:rPr lang="en-US" sz="1800" b="1"/>
              <a:t>Best Crop Practices</a:t>
            </a:r>
            <a:r>
              <a:rPr lang="en-US" sz="1800"/>
              <a:t> for soil type &amp; season</a:t>
            </a:r>
          </a:p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8014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6130-0D44-D3C3-1432-1C25709A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4476B3-BB7D-6A4E-8A9A-50339F0EC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6201" y="2394326"/>
            <a:ext cx="4945649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farmers to use tech tools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connectivity in rural areas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recognition in multiple Indian languages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image diagnosis in poor lighting</a:t>
            </a:r>
          </a:p>
        </p:txBody>
      </p:sp>
    </p:spTree>
    <p:extLst>
      <p:ext uri="{BB962C8B-B14F-4D97-AF65-F5344CB8AC3E}">
        <p14:creationId xmlns:p14="http://schemas.microsoft.com/office/powerpoint/2010/main" val="32039613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430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Trebuchet MS</vt:lpstr>
      <vt:lpstr>Wingdings 3</vt:lpstr>
      <vt:lpstr>Facet</vt:lpstr>
      <vt:lpstr> AgriCare-Gemini:  AI Assistant for Farmers</vt:lpstr>
      <vt:lpstr>Introduction</vt:lpstr>
      <vt:lpstr>Problem Statement</vt:lpstr>
      <vt:lpstr>Objectives</vt:lpstr>
      <vt:lpstr>Features</vt:lpstr>
      <vt:lpstr>Tech Stack</vt:lpstr>
      <vt:lpstr>How It Works</vt:lpstr>
      <vt:lpstr>Agriculture Use Cases</vt:lpstr>
      <vt:lpstr>Challenges</vt:lpstr>
      <vt:lpstr>Future Enhancements</vt:lpstr>
      <vt:lpstr>Conclusion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K.Manish Munna</dc:creator>
  <cp:lastModifiedBy>K.Manish Munna</cp:lastModifiedBy>
  <cp:revision>1</cp:revision>
  <dcterms:created xsi:type="dcterms:W3CDTF">2025-08-08T11:51:07Z</dcterms:created>
  <dcterms:modified xsi:type="dcterms:W3CDTF">2025-08-08T12:31:51Z</dcterms:modified>
</cp:coreProperties>
</file>