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HK Modular" panose="020B0604020202020204" charset="0"/>
      <p:regular r:id="rId10"/>
    </p:embeddedFont>
    <p:embeddedFont>
      <p:font typeface="Open Sans Bold" panose="020B0604020202020204" charset="0"/>
      <p:regular r:id="rId11"/>
    </p:embeddedFont>
    <p:embeddedFont>
      <p:font typeface="Poppins Light" panose="00000400000000000000" pitchFamily="2" charset="0"/>
      <p:regular r:id="rId12"/>
    </p:embeddedFont>
    <p:embeddedFont>
      <p:font typeface="Times New Roman Bold" panose="02020803070505020304" pitchFamily="18" charset="0"/>
      <p:regular r:id="rId13"/>
      <p:bold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t="-5555" b="-5555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144835" y="-547517"/>
            <a:ext cx="9030960" cy="11146926"/>
            <a:chOff x="0" y="0"/>
            <a:chExt cx="2378524" cy="293581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378524" cy="2935816"/>
            </a:xfrm>
            <a:custGeom>
              <a:avLst/>
              <a:gdLst/>
              <a:ahLst/>
              <a:cxnLst/>
              <a:rect l="l" t="t" r="r" b="b"/>
              <a:pathLst>
                <a:path w="2378524" h="2935816">
                  <a:moveTo>
                    <a:pt x="0" y="0"/>
                  </a:moveTo>
                  <a:lnTo>
                    <a:pt x="2378524" y="0"/>
                  </a:lnTo>
                  <a:lnTo>
                    <a:pt x="2378524" y="2935816"/>
                  </a:lnTo>
                  <a:lnTo>
                    <a:pt x="0" y="2935816"/>
                  </a:lnTo>
                  <a:close/>
                </a:path>
              </a:pathLst>
            </a:custGeom>
            <a:gradFill rotWithShape="1">
              <a:gsLst>
                <a:gs pos="0">
                  <a:srgbClr val="071121">
                    <a:alpha val="100000"/>
                  </a:srgbClr>
                </a:gs>
                <a:gs pos="50000">
                  <a:srgbClr val="060F1F">
                    <a:alpha val="78500"/>
                  </a:srgbClr>
                </a:gs>
                <a:gs pos="100000">
                  <a:srgbClr val="060F1F">
                    <a:alpha val="0"/>
                  </a:srgbClr>
                </a:gs>
              </a:gsLst>
              <a:lin ang="0"/>
            </a:gradFill>
          </p:spPr>
        </p:sp>
        <p:sp>
          <p:nvSpPr>
            <p:cNvPr id="5" name="TextBox 5"/>
            <p:cNvSpPr txBox="1"/>
            <p:nvPr/>
          </p:nvSpPr>
          <p:spPr>
            <a:xfrm>
              <a:off x="0" y="0"/>
              <a:ext cx="2378524" cy="29358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17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339771" y="4541419"/>
            <a:ext cx="13585644" cy="1054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37"/>
              </a:lnSpc>
              <a:spcBef>
                <a:spcPct val="0"/>
              </a:spcBef>
            </a:pPr>
            <a:r>
              <a:rPr lang="en-US" sz="7534" spc="949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CODE CREST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045524" y="394928"/>
            <a:ext cx="13681201" cy="16956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89"/>
              </a:lnSpc>
            </a:pPr>
            <a:r>
              <a:rPr lang="en-US" sz="3246" b="1" spc="61">
                <a:solidFill>
                  <a:srgbClr val="E9E9E9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MANGALORE INSTITUTE OF TECHNOLOGY &amp; ENGINEERING</a:t>
            </a:r>
          </a:p>
          <a:p>
            <a:pPr algn="ctr">
              <a:lnSpc>
                <a:spcPts val="5032"/>
              </a:lnSpc>
            </a:pPr>
            <a:r>
              <a:rPr lang="en-US" sz="2012">
                <a:solidFill>
                  <a:srgbClr val="E9E9E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 Unit of Rajalaxmi Education Trust®, Mangalore - 575001)</a:t>
            </a:r>
          </a:p>
          <a:p>
            <a:pPr algn="ctr">
              <a:lnSpc>
                <a:spcPts val="3156"/>
              </a:lnSpc>
            </a:pPr>
            <a:r>
              <a:rPr lang="en-US" sz="2254">
                <a:solidFill>
                  <a:srgbClr val="E9E9E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Autonomous Institute affiliated to V.T.U., Belagavi, Approved by AICTE, New Delhi Accredited by NAAC with A+ Grade, &amp; ISO 9001:2015 Certified Institution</a:t>
            </a:r>
          </a:p>
        </p:txBody>
      </p:sp>
      <p:sp>
        <p:nvSpPr>
          <p:cNvPr id="8" name="Freeform 8"/>
          <p:cNvSpPr/>
          <p:nvPr/>
        </p:nvSpPr>
        <p:spPr>
          <a:xfrm>
            <a:off x="204161" y="124149"/>
            <a:ext cx="1310931" cy="1966396"/>
          </a:xfrm>
          <a:custGeom>
            <a:avLst/>
            <a:gdLst/>
            <a:ahLst/>
            <a:cxnLst/>
            <a:rect l="l" t="t" r="r" b="b"/>
            <a:pathLst>
              <a:path w="1310931" h="1966396">
                <a:moveTo>
                  <a:pt x="0" y="0"/>
                </a:moveTo>
                <a:lnTo>
                  <a:pt x="1310930" y="0"/>
                </a:lnTo>
                <a:lnTo>
                  <a:pt x="1310930" y="1966396"/>
                </a:lnTo>
                <a:lnTo>
                  <a:pt x="0" y="19663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90000"/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15562828" y="299678"/>
            <a:ext cx="2725172" cy="1256781"/>
            <a:chOff x="0" y="0"/>
            <a:chExt cx="3633562" cy="1675708"/>
          </a:xfrm>
        </p:grpSpPr>
        <p:sp>
          <p:nvSpPr>
            <p:cNvPr id="10" name="Freeform 10"/>
            <p:cNvSpPr/>
            <p:nvPr/>
          </p:nvSpPr>
          <p:spPr>
            <a:xfrm>
              <a:off x="1999325" y="0"/>
              <a:ext cx="1634237" cy="1650002"/>
            </a:xfrm>
            <a:custGeom>
              <a:avLst/>
              <a:gdLst/>
              <a:ahLst/>
              <a:cxnLst/>
              <a:rect l="l" t="t" r="r" b="b"/>
              <a:pathLst>
                <a:path w="1634237" h="1650002">
                  <a:moveTo>
                    <a:pt x="0" y="0"/>
                  </a:moveTo>
                  <a:lnTo>
                    <a:pt x="1634237" y="0"/>
                  </a:lnTo>
                  <a:lnTo>
                    <a:pt x="1634237" y="1650002"/>
                  </a:lnTo>
                  <a:lnTo>
                    <a:pt x="0" y="16500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53220" t="-2540" r="-55015"/>
              </a:stretch>
            </a:blipFill>
          </p:spPr>
        </p:sp>
        <p:sp>
          <p:nvSpPr>
            <p:cNvPr id="11" name="Freeform 11"/>
            <p:cNvSpPr/>
            <p:nvPr/>
          </p:nvSpPr>
          <p:spPr>
            <a:xfrm>
              <a:off x="0" y="7614"/>
              <a:ext cx="1515976" cy="1538893"/>
            </a:xfrm>
            <a:custGeom>
              <a:avLst/>
              <a:gdLst/>
              <a:ahLst/>
              <a:cxnLst/>
              <a:rect l="l" t="t" r="r" b="b"/>
              <a:pathLst>
                <a:path w="1515976" h="1538893">
                  <a:moveTo>
                    <a:pt x="0" y="0"/>
                  </a:moveTo>
                  <a:lnTo>
                    <a:pt x="1515976" y="0"/>
                  </a:lnTo>
                  <a:lnTo>
                    <a:pt x="1515976" y="1538893"/>
                  </a:lnTo>
                  <a:lnTo>
                    <a:pt x="0" y="15388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grpSp>
          <p:nvGrpSpPr>
            <p:cNvPr id="12" name="Group 12"/>
            <p:cNvGrpSpPr>
              <a:grpSpLocks noChangeAspect="1"/>
            </p:cNvGrpSpPr>
            <p:nvPr/>
          </p:nvGrpSpPr>
          <p:grpSpPr>
            <a:xfrm>
              <a:off x="128182" y="135795"/>
              <a:ext cx="1243443" cy="1009112"/>
              <a:chOff x="0" y="0"/>
              <a:chExt cx="821360" cy="666572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821309" cy="666496"/>
              </a:xfrm>
              <a:custGeom>
                <a:avLst/>
                <a:gdLst/>
                <a:ahLst/>
                <a:cxnLst/>
                <a:rect l="l" t="t" r="r" b="b"/>
                <a:pathLst>
                  <a:path w="821309" h="666496">
                    <a:moveTo>
                      <a:pt x="114300" y="0"/>
                    </a:moveTo>
                    <a:cubicBezTo>
                      <a:pt x="83947" y="0"/>
                      <a:pt x="54864" y="12065"/>
                      <a:pt x="33528" y="33528"/>
                    </a:cubicBezTo>
                    <a:cubicBezTo>
                      <a:pt x="12192" y="54991"/>
                      <a:pt x="0" y="83947"/>
                      <a:pt x="0" y="114300"/>
                    </a:cubicBezTo>
                    <a:lnTo>
                      <a:pt x="0" y="555625"/>
                    </a:lnTo>
                    <a:cubicBezTo>
                      <a:pt x="0" y="585978"/>
                      <a:pt x="12065" y="615061"/>
                      <a:pt x="33528" y="636397"/>
                    </a:cubicBezTo>
                    <a:cubicBezTo>
                      <a:pt x="48260" y="651129"/>
                      <a:pt x="66675" y="661543"/>
                      <a:pt x="86614" y="666496"/>
                    </a:cubicBezTo>
                    <a:lnTo>
                      <a:pt x="734695" y="666496"/>
                    </a:lnTo>
                    <a:cubicBezTo>
                      <a:pt x="754634" y="661543"/>
                      <a:pt x="773049" y="651256"/>
                      <a:pt x="787781" y="636397"/>
                    </a:cubicBezTo>
                    <a:cubicBezTo>
                      <a:pt x="809244" y="614934"/>
                      <a:pt x="821309" y="585851"/>
                      <a:pt x="821309" y="555625"/>
                    </a:cubicBezTo>
                    <a:lnTo>
                      <a:pt x="821309" y="114300"/>
                    </a:lnTo>
                    <a:cubicBezTo>
                      <a:pt x="821309" y="83947"/>
                      <a:pt x="809244" y="54864"/>
                      <a:pt x="787781" y="33528"/>
                    </a:cubicBezTo>
                    <a:cubicBezTo>
                      <a:pt x="766318" y="12192"/>
                      <a:pt x="737362" y="0"/>
                      <a:pt x="707009" y="0"/>
                    </a:cubicBezTo>
                    <a:close/>
                  </a:path>
                </a:pathLst>
              </a:custGeom>
              <a:blipFill>
                <a:blip r:embed="rId7"/>
                <a:stretch>
                  <a:fillRect l="-3762" r="-3533" b="-11"/>
                </a:stretch>
              </a:blipFill>
            </p:spPr>
          </p:sp>
        </p:grpSp>
        <p:sp>
          <p:nvSpPr>
            <p:cNvPr id="14" name="Freeform 14"/>
            <p:cNvSpPr/>
            <p:nvPr/>
          </p:nvSpPr>
          <p:spPr>
            <a:xfrm>
              <a:off x="128182" y="1181861"/>
              <a:ext cx="1259612" cy="472948"/>
            </a:xfrm>
            <a:custGeom>
              <a:avLst/>
              <a:gdLst/>
              <a:ahLst/>
              <a:cxnLst/>
              <a:rect l="l" t="t" r="r" b="b"/>
              <a:pathLst>
                <a:path w="1259612" h="472948">
                  <a:moveTo>
                    <a:pt x="0" y="0"/>
                  </a:moveTo>
                  <a:lnTo>
                    <a:pt x="1259612" y="0"/>
                  </a:lnTo>
                  <a:lnTo>
                    <a:pt x="1259612" y="472948"/>
                  </a:lnTo>
                  <a:lnTo>
                    <a:pt x="0" y="4729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" name="TextBox 15"/>
            <p:cNvSpPr txBox="1"/>
            <p:nvPr/>
          </p:nvSpPr>
          <p:spPr>
            <a:xfrm>
              <a:off x="231735" y="1236227"/>
              <a:ext cx="1073463" cy="4394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611"/>
                </a:lnSpc>
              </a:pPr>
              <a:r>
                <a:rPr lang="en-US" sz="1865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151-300</a:t>
              </a:r>
            </a:p>
          </p:txBody>
        </p:sp>
      </p:grpSp>
      <p:sp>
        <p:nvSpPr>
          <p:cNvPr id="16" name="Freeform 16"/>
          <p:cNvSpPr/>
          <p:nvPr/>
        </p:nvSpPr>
        <p:spPr>
          <a:xfrm>
            <a:off x="424631" y="3167647"/>
            <a:ext cx="2180920" cy="2180920"/>
          </a:xfrm>
          <a:custGeom>
            <a:avLst/>
            <a:gdLst/>
            <a:ahLst/>
            <a:cxnLst/>
            <a:rect l="l" t="t" r="r" b="b"/>
            <a:pathLst>
              <a:path w="2180920" h="2180920">
                <a:moveTo>
                  <a:pt x="0" y="0"/>
                </a:moveTo>
                <a:lnTo>
                  <a:pt x="2180921" y="0"/>
                </a:lnTo>
                <a:lnTo>
                  <a:pt x="2180921" y="2180920"/>
                </a:lnTo>
                <a:lnTo>
                  <a:pt x="0" y="218092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2703732" y="2762889"/>
            <a:ext cx="14221682" cy="6394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53"/>
              </a:lnSpc>
            </a:pPr>
            <a:r>
              <a:rPr lang="en-US" sz="3323" b="1">
                <a:solidFill>
                  <a:srgbClr val="E9E9E9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DEPARTMENT OF CSE (IoT &amp; Cyber Security with Blockchain Technology)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7465752" y="5908106"/>
            <a:ext cx="4850508" cy="788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71"/>
              </a:lnSpc>
              <a:spcBef>
                <a:spcPct val="0"/>
              </a:spcBef>
            </a:pPr>
            <a:r>
              <a:rPr lang="en-US" sz="5344">
                <a:solidFill>
                  <a:srgbClr val="38B6FF"/>
                </a:solidFill>
                <a:latin typeface="Poppins Light"/>
                <a:ea typeface="Poppins Light"/>
                <a:cs typeface="Poppins Light"/>
                <a:sym typeface="Poppins Light"/>
              </a:rPr>
              <a:t>Bid Build Break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04161" y="7825049"/>
            <a:ext cx="5735397" cy="18205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53"/>
              </a:lnSpc>
            </a:pPr>
            <a:r>
              <a:rPr lang="en-US" sz="3323" b="1" dirty="0">
                <a:solidFill>
                  <a:srgbClr val="E9E9E9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TEAM NAME :</a:t>
            </a:r>
          </a:p>
          <a:p>
            <a:pPr algn="ctr">
              <a:lnSpc>
                <a:spcPts val="4653"/>
              </a:lnSpc>
            </a:pPr>
            <a:r>
              <a:rPr lang="en-US" sz="3323" b="1" dirty="0">
                <a:solidFill>
                  <a:srgbClr val="E9E9E9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Team Lead Name:</a:t>
            </a:r>
          </a:p>
          <a:p>
            <a:pPr algn="ctr">
              <a:lnSpc>
                <a:spcPts val="4653"/>
              </a:lnSpc>
            </a:pPr>
            <a:endParaRPr lang="en-US" sz="3323" b="1" dirty="0">
              <a:solidFill>
                <a:srgbClr val="E9E9E9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t="-5555" b="-5555"/>
            </a:stretch>
          </a:blipFill>
        </p:spPr>
      </p:sp>
      <p:sp>
        <p:nvSpPr>
          <p:cNvPr id="3" name="Freeform 3" descr="Line Tech Futuristic Technology, Art, Vector, Svg"/>
          <p:cNvSpPr/>
          <p:nvPr/>
        </p:nvSpPr>
        <p:spPr>
          <a:xfrm>
            <a:off x="14799021" y="2719440"/>
            <a:ext cx="3488979" cy="1223726"/>
          </a:xfrm>
          <a:custGeom>
            <a:avLst/>
            <a:gdLst/>
            <a:ahLst/>
            <a:cxnLst/>
            <a:rect l="l" t="t" r="r" b="b"/>
            <a:pathLst>
              <a:path w="3488979" h="1223726">
                <a:moveTo>
                  <a:pt x="0" y="0"/>
                </a:moveTo>
                <a:lnTo>
                  <a:pt x="3488979" y="0"/>
                </a:lnTo>
                <a:lnTo>
                  <a:pt x="3488979" y="1223726"/>
                </a:lnTo>
                <a:lnTo>
                  <a:pt x="0" y="12237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1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4682661" y="335623"/>
            <a:ext cx="8922677" cy="8922677"/>
          </a:xfrm>
          <a:custGeom>
            <a:avLst/>
            <a:gdLst/>
            <a:ahLst/>
            <a:cxnLst/>
            <a:rect l="l" t="t" r="r" b="b"/>
            <a:pathLst>
              <a:path w="8922677" h="8922677">
                <a:moveTo>
                  <a:pt x="0" y="0"/>
                </a:moveTo>
                <a:lnTo>
                  <a:pt x="8922678" y="0"/>
                </a:lnTo>
                <a:lnTo>
                  <a:pt x="8922678" y="8922677"/>
                </a:lnTo>
                <a:lnTo>
                  <a:pt x="0" y="892267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9999"/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6865727" y="6956203"/>
            <a:ext cx="10393573" cy="2220934"/>
            <a:chOff x="0" y="0"/>
            <a:chExt cx="13858097" cy="2961245"/>
          </a:xfrm>
        </p:grpSpPr>
        <p:sp>
          <p:nvSpPr>
            <p:cNvPr id="6" name="TextBox 6"/>
            <p:cNvSpPr txBox="1"/>
            <p:nvPr/>
          </p:nvSpPr>
          <p:spPr>
            <a:xfrm>
              <a:off x="0" y="0"/>
              <a:ext cx="13858097" cy="20193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r">
                <a:lnSpc>
                  <a:spcPts val="11999"/>
                </a:lnSpc>
              </a:pPr>
              <a:r>
                <a:rPr lang="en-US" sz="9999" b="1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Agenda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2229937"/>
              <a:ext cx="13858097" cy="7313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r">
                <a:lnSpc>
                  <a:spcPts val="455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28700" y="869790"/>
            <a:ext cx="4232004" cy="1849650"/>
            <a:chOff x="0" y="0"/>
            <a:chExt cx="5642673" cy="2466200"/>
          </a:xfrm>
        </p:grpSpPr>
        <p:sp>
          <p:nvSpPr>
            <p:cNvPr id="9" name="TextBox 9"/>
            <p:cNvSpPr txBox="1"/>
            <p:nvPr/>
          </p:nvSpPr>
          <p:spPr>
            <a:xfrm>
              <a:off x="0" y="155753"/>
              <a:ext cx="5383645" cy="7313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550"/>
                </a:lnSpc>
              </a:pPr>
              <a:r>
                <a:rPr lang="en-US" sz="3500" b="1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01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1018823"/>
              <a:ext cx="5383645" cy="14473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479"/>
                </a:lnSpc>
              </a:pPr>
              <a:r>
                <a:rPr lang="en-US" sz="3199" b="1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Problem Statement </a:t>
              </a:r>
            </a:p>
            <a:p>
              <a:pPr marL="0" lvl="0" indent="0" algn="l">
                <a:lnSpc>
                  <a:spcPts val="4479"/>
                </a:lnSpc>
              </a:pPr>
              <a:endParaRPr lang="en-US" sz="31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endParaRPr>
            </a:p>
          </p:txBody>
        </p:sp>
        <p:sp>
          <p:nvSpPr>
            <p:cNvPr id="11" name="AutoShape 11"/>
            <p:cNvSpPr/>
            <p:nvPr/>
          </p:nvSpPr>
          <p:spPr>
            <a:xfrm>
              <a:off x="0" y="6350"/>
              <a:ext cx="5642673" cy="0"/>
            </a:xfrm>
            <a:prstGeom prst="line">
              <a:avLst/>
            </a:prstGeom>
            <a:ln w="12700" cap="rnd">
              <a:solidFill>
                <a:srgbClr val="C5D3E2"/>
              </a:solidFill>
              <a:prstDash val="solid"/>
              <a:headEnd type="none" w="sm" len="sm"/>
              <a:tailEnd type="none" w="sm" len="sm"/>
            </a:ln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3247097"/>
            <a:ext cx="4232004" cy="1301845"/>
            <a:chOff x="0" y="0"/>
            <a:chExt cx="5642673" cy="1735793"/>
          </a:xfrm>
        </p:grpSpPr>
        <p:sp>
          <p:nvSpPr>
            <p:cNvPr id="13" name="TextBox 13"/>
            <p:cNvSpPr txBox="1"/>
            <p:nvPr/>
          </p:nvSpPr>
          <p:spPr>
            <a:xfrm>
              <a:off x="0" y="162390"/>
              <a:ext cx="5383645" cy="7313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550"/>
                </a:lnSpc>
              </a:pPr>
              <a:r>
                <a:rPr lang="en-US" sz="3500" b="1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04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1006178"/>
              <a:ext cx="5383645" cy="7296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619"/>
                </a:lnSpc>
              </a:pPr>
              <a:r>
                <a:rPr lang="en-US" sz="3299" b="1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Market Research </a:t>
              </a:r>
            </a:p>
          </p:txBody>
        </p:sp>
        <p:sp>
          <p:nvSpPr>
            <p:cNvPr id="15" name="AutoShape 15"/>
            <p:cNvSpPr/>
            <p:nvPr/>
          </p:nvSpPr>
          <p:spPr>
            <a:xfrm>
              <a:off x="0" y="6350"/>
              <a:ext cx="5642673" cy="0"/>
            </a:xfrm>
            <a:prstGeom prst="line">
              <a:avLst/>
            </a:prstGeom>
            <a:ln w="12700" cap="rnd">
              <a:solidFill>
                <a:srgbClr val="C5D3E2"/>
              </a:solidFill>
              <a:prstDash val="solid"/>
              <a:headEnd type="none" w="sm" len="sm"/>
              <a:tailEnd type="none" w="sm" len="sm"/>
            </a:ln>
          </p:spPr>
        </p:sp>
      </p:grpSp>
      <p:grpSp>
        <p:nvGrpSpPr>
          <p:cNvPr id="16" name="Group 16"/>
          <p:cNvGrpSpPr/>
          <p:nvPr/>
        </p:nvGrpSpPr>
        <p:grpSpPr>
          <a:xfrm>
            <a:off x="5872256" y="869790"/>
            <a:ext cx="4232004" cy="1885210"/>
            <a:chOff x="0" y="0"/>
            <a:chExt cx="5642673" cy="2513613"/>
          </a:xfrm>
        </p:grpSpPr>
        <p:sp>
          <p:nvSpPr>
            <p:cNvPr id="17" name="TextBox 17"/>
            <p:cNvSpPr txBox="1"/>
            <p:nvPr/>
          </p:nvSpPr>
          <p:spPr>
            <a:xfrm>
              <a:off x="0" y="155753"/>
              <a:ext cx="5383645" cy="7313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550"/>
                </a:lnSpc>
              </a:pPr>
              <a:r>
                <a:rPr lang="en-US" sz="3500" b="1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02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1009298"/>
              <a:ext cx="5642673" cy="15043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619"/>
                </a:lnSpc>
              </a:pPr>
              <a:r>
                <a:rPr lang="en-US" sz="3299" b="1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Solution </a:t>
              </a:r>
            </a:p>
            <a:p>
              <a:pPr marL="0" lvl="0" indent="0" algn="l">
                <a:lnSpc>
                  <a:spcPts val="4619"/>
                </a:lnSpc>
              </a:pPr>
              <a:endParaRPr lang="en-US" sz="32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endParaRPr>
            </a:p>
          </p:txBody>
        </p:sp>
        <p:sp>
          <p:nvSpPr>
            <p:cNvPr id="19" name="AutoShape 19"/>
            <p:cNvSpPr/>
            <p:nvPr/>
          </p:nvSpPr>
          <p:spPr>
            <a:xfrm>
              <a:off x="0" y="6350"/>
              <a:ext cx="5642673" cy="0"/>
            </a:xfrm>
            <a:prstGeom prst="line">
              <a:avLst/>
            </a:prstGeom>
            <a:ln w="12700" cap="rnd">
              <a:solidFill>
                <a:srgbClr val="C5D3E2"/>
              </a:solidFill>
              <a:prstDash val="solid"/>
              <a:headEnd type="none" w="sm" len="sm"/>
              <a:tailEnd type="none" w="sm" len="sm"/>
            </a:ln>
          </p:spPr>
        </p:sp>
      </p:grpSp>
      <p:grpSp>
        <p:nvGrpSpPr>
          <p:cNvPr id="20" name="Group 20"/>
          <p:cNvGrpSpPr/>
          <p:nvPr/>
        </p:nvGrpSpPr>
        <p:grpSpPr>
          <a:xfrm>
            <a:off x="5872256" y="3247097"/>
            <a:ext cx="4232004" cy="1301845"/>
            <a:chOff x="0" y="0"/>
            <a:chExt cx="5642673" cy="1735793"/>
          </a:xfrm>
        </p:grpSpPr>
        <p:sp>
          <p:nvSpPr>
            <p:cNvPr id="21" name="TextBox 21"/>
            <p:cNvSpPr txBox="1"/>
            <p:nvPr/>
          </p:nvSpPr>
          <p:spPr>
            <a:xfrm>
              <a:off x="0" y="162390"/>
              <a:ext cx="5383645" cy="7313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550"/>
                </a:lnSpc>
              </a:pPr>
              <a:r>
                <a:rPr lang="en-US" sz="3500" b="1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05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1006178"/>
              <a:ext cx="5383645" cy="7296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619"/>
                </a:lnSpc>
              </a:pPr>
              <a:r>
                <a:rPr lang="en-US" sz="3299" b="1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Conclusion</a:t>
              </a:r>
            </a:p>
          </p:txBody>
        </p:sp>
        <p:sp>
          <p:nvSpPr>
            <p:cNvPr id="23" name="AutoShape 23"/>
            <p:cNvSpPr/>
            <p:nvPr/>
          </p:nvSpPr>
          <p:spPr>
            <a:xfrm>
              <a:off x="0" y="6350"/>
              <a:ext cx="5642673" cy="0"/>
            </a:xfrm>
            <a:prstGeom prst="line">
              <a:avLst/>
            </a:prstGeom>
            <a:ln w="12700" cap="rnd">
              <a:solidFill>
                <a:srgbClr val="C5D3E2"/>
              </a:solidFill>
              <a:prstDash val="solid"/>
              <a:headEnd type="none" w="sm" len="sm"/>
              <a:tailEnd type="none" w="sm" len="sm"/>
            </a:ln>
          </p:spPr>
        </p:sp>
      </p:grpSp>
      <p:grpSp>
        <p:nvGrpSpPr>
          <p:cNvPr id="24" name="Group 24"/>
          <p:cNvGrpSpPr/>
          <p:nvPr/>
        </p:nvGrpSpPr>
        <p:grpSpPr>
          <a:xfrm>
            <a:off x="10640695" y="869790"/>
            <a:ext cx="4232004" cy="1287675"/>
            <a:chOff x="0" y="0"/>
            <a:chExt cx="5642673" cy="1716900"/>
          </a:xfrm>
        </p:grpSpPr>
        <p:sp>
          <p:nvSpPr>
            <p:cNvPr id="25" name="TextBox 25"/>
            <p:cNvSpPr txBox="1"/>
            <p:nvPr/>
          </p:nvSpPr>
          <p:spPr>
            <a:xfrm>
              <a:off x="0" y="155753"/>
              <a:ext cx="5383645" cy="7313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550"/>
                </a:lnSpc>
              </a:pPr>
              <a:r>
                <a:rPr lang="en-US" sz="3500" b="1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03</a:t>
              </a: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1018823"/>
              <a:ext cx="5383645" cy="6980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479"/>
                </a:lnSpc>
              </a:pPr>
              <a:r>
                <a:rPr lang="en-US" sz="3199" b="1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Methodology</a:t>
              </a:r>
            </a:p>
          </p:txBody>
        </p:sp>
        <p:sp>
          <p:nvSpPr>
            <p:cNvPr id="27" name="AutoShape 27"/>
            <p:cNvSpPr/>
            <p:nvPr/>
          </p:nvSpPr>
          <p:spPr>
            <a:xfrm>
              <a:off x="0" y="6350"/>
              <a:ext cx="5642673" cy="0"/>
            </a:xfrm>
            <a:prstGeom prst="line">
              <a:avLst/>
            </a:prstGeom>
            <a:ln w="12700" cap="rnd">
              <a:solidFill>
                <a:srgbClr val="C5D3E2"/>
              </a:solidFill>
              <a:prstDash val="solid"/>
              <a:headEnd type="none" w="sm" len="sm"/>
              <a:tailEnd type="none" w="sm" len="sm"/>
            </a:ln>
          </p:spPr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1497199"/>
            <a:ext cx="18288000" cy="8789802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t="-5555" b="-5555"/>
            </a:stretch>
          </a:blipFill>
        </p:spPr>
        <p:txBody>
          <a:bodyPr/>
          <a:lstStyle/>
          <a:p>
            <a:endParaRPr lang="en-IN" b="1" dirty="0"/>
          </a:p>
        </p:txBody>
      </p:sp>
      <p:sp>
        <p:nvSpPr>
          <p:cNvPr id="3" name="Freeform 3"/>
          <p:cNvSpPr/>
          <p:nvPr/>
        </p:nvSpPr>
        <p:spPr>
          <a:xfrm>
            <a:off x="4641147" y="640648"/>
            <a:ext cx="9005703" cy="9005703"/>
          </a:xfrm>
          <a:custGeom>
            <a:avLst/>
            <a:gdLst/>
            <a:ahLst/>
            <a:cxnLst/>
            <a:rect l="l" t="t" r="r" b="b"/>
            <a:pathLst>
              <a:path w="9005703" h="9005703">
                <a:moveTo>
                  <a:pt x="0" y="0"/>
                </a:moveTo>
                <a:lnTo>
                  <a:pt x="9005704" y="0"/>
                </a:lnTo>
                <a:lnTo>
                  <a:pt x="9005704" y="9005704"/>
                </a:lnTo>
                <a:lnTo>
                  <a:pt x="0" y="900570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9999"/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0" y="-114299"/>
            <a:ext cx="18005659" cy="1611497"/>
            <a:chOff x="0" y="0"/>
            <a:chExt cx="4742231" cy="43136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742231" cy="431361"/>
            </a:xfrm>
            <a:custGeom>
              <a:avLst/>
              <a:gdLst/>
              <a:ahLst/>
              <a:cxnLst/>
              <a:rect l="l" t="t" r="r" b="b"/>
              <a:pathLst>
                <a:path w="4742231" h="431361">
                  <a:moveTo>
                    <a:pt x="0" y="0"/>
                  </a:moveTo>
                  <a:lnTo>
                    <a:pt x="4742231" y="0"/>
                  </a:lnTo>
                  <a:lnTo>
                    <a:pt x="4742231" y="431361"/>
                  </a:lnTo>
                  <a:lnTo>
                    <a:pt x="0" y="431361"/>
                  </a:lnTo>
                  <a:close/>
                </a:path>
              </a:pathLst>
            </a:custGeom>
            <a:gradFill rotWithShape="1">
              <a:gsLst>
                <a:gs pos="0">
                  <a:srgbClr val="071121">
                    <a:alpha val="100000"/>
                  </a:srgbClr>
                </a:gs>
                <a:gs pos="50000">
                  <a:srgbClr val="4F5661">
                    <a:alpha val="78500"/>
                  </a:srgbClr>
                </a:gs>
                <a:gs pos="100000">
                  <a:srgbClr val="060F1F">
                    <a:alpha val="0"/>
                  </a:srgbClr>
                </a:gs>
              </a:gsLst>
              <a:lin ang="0"/>
            </a:gradFill>
          </p:spPr>
        </p:sp>
        <p:sp>
          <p:nvSpPr>
            <p:cNvPr id="6" name="TextBox 6"/>
            <p:cNvSpPr txBox="1"/>
            <p:nvPr/>
          </p:nvSpPr>
          <p:spPr>
            <a:xfrm>
              <a:off x="0" y="0"/>
              <a:ext cx="4742231" cy="4313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17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2743201" y="640649"/>
            <a:ext cx="12784456" cy="7566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939"/>
              </a:lnSpc>
              <a:spcBef>
                <a:spcPct val="0"/>
              </a:spcBef>
            </a:pPr>
            <a:r>
              <a:rPr lang="en-US" sz="5499" spc="692" dirty="0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Problem statement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1608100"/>
            <a:ext cx="18288000" cy="8652311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t="-5555" b="-5555"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3" name="Freeform 3"/>
          <p:cNvSpPr/>
          <p:nvPr/>
        </p:nvSpPr>
        <p:spPr>
          <a:xfrm>
            <a:off x="4641148" y="1062036"/>
            <a:ext cx="9989252" cy="9110663"/>
          </a:xfrm>
          <a:custGeom>
            <a:avLst/>
            <a:gdLst/>
            <a:ahLst/>
            <a:cxnLst/>
            <a:rect l="l" t="t" r="r" b="b"/>
            <a:pathLst>
              <a:path w="9005703" h="9005703">
                <a:moveTo>
                  <a:pt x="0" y="0"/>
                </a:moveTo>
                <a:lnTo>
                  <a:pt x="9005704" y="0"/>
                </a:lnTo>
                <a:lnTo>
                  <a:pt x="9005704" y="9005704"/>
                </a:lnTo>
                <a:lnTo>
                  <a:pt x="0" y="900570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9999"/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4038600" y="647700"/>
            <a:ext cx="8610600" cy="8720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753"/>
              </a:lnSpc>
              <a:spcBef>
                <a:spcPct val="0"/>
              </a:spcBef>
            </a:pPr>
            <a:r>
              <a:rPr lang="en-US" sz="6252" spc="787" dirty="0">
                <a:latin typeface="HK Modular"/>
                <a:ea typeface="HK Modular"/>
                <a:cs typeface="HK Modular"/>
                <a:sym typeface="HK Modular"/>
              </a:rPr>
              <a:t>Solution</a:t>
            </a:r>
            <a:r>
              <a:rPr lang="en-US" sz="6252" spc="787" dirty="0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25A7E2A-21BC-8582-1606-5536ECA30C37}"/>
              </a:ext>
            </a:extLst>
          </p:cNvPr>
          <p:cNvGrpSpPr/>
          <p:nvPr/>
        </p:nvGrpSpPr>
        <p:grpSpPr>
          <a:xfrm>
            <a:off x="-4916" y="-5829300"/>
            <a:ext cx="18745199" cy="7437401"/>
            <a:chOff x="0" y="0"/>
            <a:chExt cx="4937007" cy="1990823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27227926-8274-BB47-2422-3E011E93F9DA}"/>
                </a:ext>
              </a:extLst>
            </p:cNvPr>
            <p:cNvSpPr/>
            <p:nvPr/>
          </p:nvSpPr>
          <p:spPr>
            <a:xfrm>
              <a:off x="0" y="1553222"/>
              <a:ext cx="4937007" cy="437601"/>
            </a:xfrm>
            <a:custGeom>
              <a:avLst/>
              <a:gdLst/>
              <a:ahLst/>
              <a:cxnLst/>
              <a:rect l="l" t="t" r="r" b="b"/>
              <a:pathLst>
                <a:path w="4742231" h="431361">
                  <a:moveTo>
                    <a:pt x="0" y="0"/>
                  </a:moveTo>
                  <a:lnTo>
                    <a:pt x="4742231" y="0"/>
                  </a:lnTo>
                  <a:lnTo>
                    <a:pt x="4742231" y="431361"/>
                  </a:lnTo>
                  <a:lnTo>
                    <a:pt x="0" y="431361"/>
                  </a:lnTo>
                  <a:close/>
                </a:path>
              </a:pathLst>
            </a:custGeom>
            <a:gradFill rotWithShape="1">
              <a:gsLst>
                <a:gs pos="0">
                  <a:srgbClr val="071121">
                    <a:alpha val="100000"/>
                  </a:srgbClr>
                </a:gs>
                <a:gs pos="50000">
                  <a:srgbClr val="4F5661">
                    <a:alpha val="78500"/>
                  </a:srgbClr>
                </a:gs>
                <a:gs pos="100000">
                  <a:srgbClr val="060F1F">
                    <a:alpha val="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C5C8705-54B2-B0FE-B639-8117371EC59F}"/>
                </a:ext>
              </a:extLst>
            </p:cNvPr>
            <p:cNvSpPr txBox="1"/>
            <p:nvPr/>
          </p:nvSpPr>
          <p:spPr>
            <a:xfrm>
              <a:off x="0" y="0"/>
              <a:ext cx="4742231" cy="4313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17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1653801"/>
            <a:ext cx="18288000" cy="8649177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t="-5555" b="-5555"/>
            </a:stretch>
          </a:blipFill>
        </p:spPr>
        <p:txBody>
          <a:bodyPr/>
          <a:lstStyle/>
          <a:p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4678018" y="656626"/>
            <a:ext cx="9005703" cy="9005703"/>
          </a:xfrm>
          <a:custGeom>
            <a:avLst/>
            <a:gdLst/>
            <a:ahLst/>
            <a:cxnLst/>
            <a:rect l="l" t="t" r="r" b="b"/>
            <a:pathLst>
              <a:path w="9005703" h="9005703">
                <a:moveTo>
                  <a:pt x="0" y="0"/>
                </a:moveTo>
                <a:lnTo>
                  <a:pt x="9005704" y="0"/>
                </a:lnTo>
                <a:lnTo>
                  <a:pt x="9005704" y="9005704"/>
                </a:lnTo>
                <a:lnTo>
                  <a:pt x="0" y="900570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9999"/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0" y="0"/>
            <a:ext cx="10904395" cy="1637823"/>
            <a:chOff x="0" y="0"/>
            <a:chExt cx="2871939" cy="43136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71939" cy="431361"/>
            </a:xfrm>
            <a:custGeom>
              <a:avLst/>
              <a:gdLst/>
              <a:ahLst/>
              <a:cxnLst/>
              <a:rect l="l" t="t" r="r" b="b"/>
              <a:pathLst>
                <a:path w="2871939" h="431361">
                  <a:moveTo>
                    <a:pt x="0" y="0"/>
                  </a:moveTo>
                  <a:lnTo>
                    <a:pt x="2871939" y="0"/>
                  </a:lnTo>
                  <a:lnTo>
                    <a:pt x="2871939" y="431361"/>
                  </a:lnTo>
                  <a:lnTo>
                    <a:pt x="0" y="431361"/>
                  </a:lnTo>
                  <a:close/>
                </a:path>
              </a:pathLst>
            </a:custGeom>
            <a:gradFill rotWithShape="1">
              <a:gsLst>
                <a:gs pos="0">
                  <a:srgbClr val="060F1F">
                    <a:alpha val="0"/>
                  </a:srgbClr>
                </a:gs>
                <a:gs pos="33333">
                  <a:srgbClr val="071121">
                    <a:alpha val="100000"/>
                  </a:srgbClr>
                </a:gs>
                <a:gs pos="66667">
                  <a:srgbClr val="4F5661">
                    <a:alpha val="78500"/>
                  </a:srgbClr>
                </a:gs>
                <a:gs pos="100000">
                  <a:srgbClr val="060F1F">
                    <a:alpha val="0"/>
                  </a:srgbClr>
                </a:gs>
              </a:gsLst>
              <a:lin ang="0"/>
            </a:gradFill>
          </p:spPr>
        </p:sp>
        <p:sp>
          <p:nvSpPr>
            <p:cNvPr id="6" name="TextBox 6"/>
            <p:cNvSpPr txBox="1"/>
            <p:nvPr/>
          </p:nvSpPr>
          <p:spPr>
            <a:xfrm>
              <a:off x="0" y="0"/>
              <a:ext cx="2871939" cy="4313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17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4419600" y="640648"/>
            <a:ext cx="9227250" cy="641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016"/>
              </a:lnSpc>
              <a:spcBef>
                <a:spcPct val="0"/>
              </a:spcBef>
            </a:pPr>
            <a:r>
              <a:rPr lang="en-US" sz="4644" spc="585" dirty="0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 Methodology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-24582" y="1790700"/>
            <a:ext cx="18288001" cy="84963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t="-5555" b="-5555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641148" y="719445"/>
            <a:ext cx="9005703" cy="9005703"/>
          </a:xfrm>
          <a:custGeom>
            <a:avLst/>
            <a:gdLst/>
            <a:ahLst/>
            <a:cxnLst/>
            <a:rect l="l" t="t" r="r" b="b"/>
            <a:pathLst>
              <a:path w="9005703" h="9005703">
                <a:moveTo>
                  <a:pt x="0" y="0"/>
                </a:moveTo>
                <a:lnTo>
                  <a:pt x="9005704" y="0"/>
                </a:lnTo>
                <a:lnTo>
                  <a:pt x="9005704" y="9005704"/>
                </a:lnTo>
                <a:lnTo>
                  <a:pt x="0" y="900570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9999"/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0" y="1"/>
            <a:ext cx="18288001" cy="1790701"/>
            <a:chOff x="0" y="-48365"/>
            <a:chExt cx="4465875" cy="757735"/>
          </a:xfrm>
        </p:grpSpPr>
        <p:sp>
          <p:nvSpPr>
            <p:cNvPr id="5" name="Freeform 5"/>
            <p:cNvSpPr/>
            <p:nvPr/>
          </p:nvSpPr>
          <p:spPr>
            <a:xfrm>
              <a:off x="0" y="-48365"/>
              <a:ext cx="4465875" cy="757735"/>
            </a:xfrm>
            <a:custGeom>
              <a:avLst/>
              <a:gdLst/>
              <a:ahLst/>
              <a:cxnLst/>
              <a:rect l="l" t="t" r="r" b="b"/>
              <a:pathLst>
                <a:path w="4465875" h="709369">
                  <a:moveTo>
                    <a:pt x="0" y="0"/>
                  </a:moveTo>
                  <a:lnTo>
                    <a:pt x="4465875" y="0"/>
                  </a:lnTo>
                  <a:lnTo>
                    <a:pt x="4465875" y="709369"/>
                  </a:lnTo>
                  <a:lnTo>
                    <a:pt x="0" y="709369"/>
                  </a:lnTo>
                  <a:close/>
                </a:path>
              </a:pathLst>
            </a:custGeom>
            <a:gradFill rotWithShape="1">
              <a:gsLst>
                <a:gs pos="0">
                  <a:srgbClr val="071121">
                    <a:alpha val="100000"/>
                  </a:srgbClr>
                </a:gs>
                <a:gs pos="50000">
                  <a:srgbClr val="4F5661">
                    <a:alpha val="78500"/>
                  </a:srgbClr>
                </a:gs>
                <a:gs pos="100000">
                  <a:srgbClr val="060F1F">
                    <a:alpha val="0"/>
                  </a:srgbClr>
                </a:gs>
              </a:gsLst>
              <a:lin ang="0"/>
            </a:gradFill>
          </p:spPr>
        </p:sp>
        <p:sp>
          <p:nvSpPr>
            <p:cNvPr id="6" name="TextBox 6"/>
            <p:cNvSpPr txBox="1"/>
            <p:nvPr/>
          </p:nvSpPr>
          <p:spPr>
            <a:xfrm>
              <a:off x="0" y="0"/>
              <a:ext cx="4465875" cy="7093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17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0" y="3421159"/>
            <a:ext cx="3487675" cy="1223269"/>
          </a:xfrm>
          <a:custGeom>
            <a:avLst/>
            <a:gdLst/>
            <a:ahLst/>
            <a:cxnLst/>
            <a:rect l="l" t="t" r="r" b="b"/>
            <a:pathLst>
              <a:path w="3487675" h="1223269">
                <a:moveTo>
                  <a:pt x="0" y="0"/>
                </a:moveTo>
                <a:lnTo>
                  <a:pt x="3487675" y="0"/>
                </a:lnTo>
                <a:lnTo>
                  <a:pt x="3487675" y="1223269"/>
                </a:lnTo>
                <a:lnTo>
                  <a:pt x="0" y="12232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8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4038601" y="342900"/>
            <a:ext cx="9982199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664"/>
              </a:lnSpc>
              <a:spcBef>
                <a:spcPct val="0"/>
              </a:spcBef>
            </a:pPr>
            <a:r>
              <a:rPr lang="en-US" sz="5244" spc="660" dirty="0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Market Research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11998" y="2042063"/>
            <a:ext cx="18264003" cy="8244937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t="-5555" b="-5555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641148" y="640648"/>
            <a:ext cx="9005703" cy="9005703"/>
          </a:xfrm>
          <a:custGeom>
            <a:avLst/>
            <a:gdLst/>
            <a:ahLst/>
            <a:cxnLst/>
            <a:rect l="l" t="t" r="r" b="b"/>
            <a:pathLst>
              <a:path w="9005703" h="9005703">
                <a:moveTo>
                  <a:pt x="0" y="0"/>
                </a:moveTo>
                <a:lnTo>
                  <a:pt x="9005704" y="0"/>
                </a:lnTo>
                <a:lnTo>
                  <a:pt x="9005704" y="9005704"/>
                </a:lnTo>
                <a:lnTo>
                  <a:pt x="0" y="900570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9999"/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2819400" y="90867"/>
            <a:ext cx="11049000" cy="1895858"/>
            <a:chOff x="0" y="0"/>
            <a:chExt cx="3235556" cy="56682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235556" cy="566828"/>
            </a:xfrm>
            <a:custGeom>
              <a:avLst/>
              <a:gdLst/>
              <a:ahLst/>
              <a:cxnLst/>
              <a:rect l="l" t="t" r="r" b="b"/>
              <a:pathLst>
                <a:path w="3235556" h="566828">
                  <a:moveTo>
                    <a:pt x="0" y="0"/>
                  </a:moveTo>
                  <a:lnTo>
                    <a:pt x="3235556" y="0"/>
                  </a:lnTo>
                  <a:lnTo>
                    <a:pt x="3235556" y="566828"/>
                  </a:lnTo>
                  <a:lnTo>
                    <a:pt x="0" y="566828"/>
                  </a:lnTo>
                  <a:close/>
                </a:path>
              </a:pathLst>
            </a:custGeom>
            <a:gradFill rotWithShape="1">
              <a:gsLst>
                <a:gs pos="0">
                  <a:srgbClr val="060F1F">
                    <a:alpha val="0"/>
                  </a:srgbClr>
                </a:gs>
                <a:gs pos="33333">
                  <a:srgbClr val="071121">
                    <a:alpha val="100000"/>
                  </a:srgbClr>
                </a:gs>
                <a:gs pos="66667">
                  <a:srgbClr val="4F5661">
                    <a:alpha val="78500"/>
                  </a:srgbClr>
                </a:gs>
                <a:gs pos="100000">
                  <a:srgbClr val="060F1F">
                    <a:alpha val="0"/>
                  </a:srgbClr>
                </a:gs>
              </a:gsLst>
              <a:lin ang="0"/>
            </a:gradFill>
          </p:spPr>
        </p:sp>
        <p:sp>
          <p:nvSpPr>
            <p:cNvPr id="6" name="TextBox 6"/>
            <p:cNvSpPr txBox="1"/>
            <p:nvPr/>
          </p:nvSpPr>
          <p:spPr>
            <a:xfrm>
              <a:off x="0" y="0"/>
              <a:ext cx="3235556" cy="5668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17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3872097" y="419101"/>
            <a:ext cx="9005703" cy="9105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77"/>
              </a:lnSpc>
              <a:spcBef>
                <a:spcPct val="0"/>
              </a:spcBef>
            </a:pPr>
            <a:r>
              <a:rPr lang="en-US" sz="6552" spc="825" dirty="0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Conclusion</a:t>
            </a:r>
          </a:p>
        </p:txBody>
      </p:sp>
      <p:sp>
        <p:nvSpPr>
          <p:cNvPr id="8" name="Freeform 8"/>
          <p:cNvSpPr/>
          <p:nvPr/>
        </p:nvSpPr>
        <p:spPr>
          <a:xfrm>
            <a:off x="0" y="78633"/>
            <a:ext cx="2674964" cy="938218"/>
          </a:xfrm>
          <a:custGeom>
            <a:avLst/>
            <a:gdLst/>
            <a:ahLst/>
            <a:cxnLst/>
            <a:rect l="l" t="t" r="r" b="b"/>
            <a:pathLst>
              <a:path w="2674964" h="938218">
                <a:moveTo>
                  <a:pt x="0" y="0"/>
                </a:moveTo>
                <a:lnTo>
                  <a:pt x="2674964" y="0"/>
                </a:lnTo>
                <a:lnTo>
                  <a:pt x="2674964" y="938218"/>
                </a:lnTo>
                <a:lnTo>
                  <a:pt x="0" y="938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1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t="-5555" b="-5555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641148" y="640648"/>
            <a:ext cx="9005703" cy="9005703"/>
          </a:xfrm>
          <a:custGeom>
            <a:avLst/>
            <a:gdLst/>
            <a:ahLst/>
            <a:cxnLst/>
            <a:rect l="l" t="t" r="r" b="b"/>
            <a:pathLst>
              <a:path w="9005703" h="9005703">
                <a:moveTo>
                  <a:pt x="0" y="0"/>
                </a:moveTo>
                <a:lnTo>
                  <a:pt x="9005704" y="0"/>
                </a:lnTo>
                <a:lnTo>
                  <a:pt x="9005704" y="9005704"/>
                </a:lnTo>
                <a:lnTo>
                  <a:pt x="0" y="900570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9999"/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71489" y="3281781"/>
            <a:ext cx="17545022" cy="2847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1"/>
              </a:lnSpc>
            </a:pPr>
            <a:r>
              <a:rPr lang="en-US" sz="10232" spc="1289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Thank</a:t>
            </a:r>
          </a:p>
          <a:p>
            <a:pPr algn="ctr">
              <a:lnSpc>
                <a:spcPts val="11051"/>
              </a:lnSpc>
            </a:pPr>
            <a:r>
              <a:rPr lang="en-US" sz="10232" spc="1289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97</Words>
  <Application>Microsoft Office PowerPoint</Application>
  <PresentationFormat>Custom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Times New Roman</vt:lpstr>
      <vt:lpstr>Calibri</vt:lpstr>
      <vt:lpstr>Open Sans Bold</vt:lpstr>
      <vt:lpstr>Times New Roman Bold</vt:lpstr>
      <vt:lpstr>HK Modular</vt:lpstr>
      <vt:lpstr>Arial</vt:lpstr>
      <vt:lpstr>Poppins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CREST</dc:title>
  <dc:creator>Lenovo</dc:creator>
  <cp:lastModifiedBy>HARSHITH RAJ</cp:lastModifiedBy>
  <cp:revision>3</cp:revision>
  <dcterms:created xsi:type="dcterms:W3CDTF">2006-08-16T00:00:00Z</dcterms:created>
  <dcterms:modified xsi:type="dcterms:W3CDTF">2025-04-24T23:05:00Z</dcterms:modified>
  <dc:identifier>DAGljL0NFqk</dc:identifier>
</cp:coreProperties>
</file>