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3" r:id="rId4"/>
  </p:sldMasterIdLst>
  <p:notesMasterIdLst>
    <p:notesMasterId r:id="rId12"/>
  </p:notesMasterIdLst>
  <p:handoutMasterIdLst>
    <p:handoutMasterId r:id="rId13"/>
  </p:handoutMasterIdLst>
  <p:sldIdLst>
    <p:sldId id="355" r:id="rId5"/>
    <p:sldId id="367" r:id="rId6"/>
    <p:sldId id="379" r:id="rId7"/>
    <p:sldId id="380" r:id="rId8"/>
    <p:sldId id="384" r:id="rId9"/>
    <p:sldId id="383" r:id="rId10"/>
    <p:sldId id="3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26" autoAdjust="0"/>
  </p:normalViewPr>
  <p:slideViewPr>
    <p:cSldViewPr snapToGrid="0">
      <p:cViewPr varScale="1">
        <p:scale>
          <a:sx n="82" d="100"/>
          <a:sy n="82" d="100"/>
        </p:scale>
        <p:origin x="720" y="8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a" userId="e910e9d5c21a1876" providerId="LiveId" clId="{F579ED44-2ED1-41D3-A58B-B5F1BDDAEC71}"/>
    <pc:docChg chg="undo custSel addSld delSld modSld sldOrd">
      <pc:chgData name="kishore a" userId="e910e9d5c21a1876" providerId="LiveId" clId="{F579ED44-2ED1-41D3-A58B-B5F1BDDAEC71}" dt="2024-02-22T10:14:41.789" v="228" actId="20577"/>
      <pc:docMkLst>
        <pc:docMk/>
      </pc:docMkLst>
      <pc:sldChg chg="del">
        <pc:chgData name="kishore a" userId="e910e9d5c21a1876" providerId="LiveId" clId="{F579ED44-2ED1-41D3-A58B-B5F1BDDAEC71}" dt="2024-02-22T10:11:18.960" v="179" actId="2696"/>
        <pc:sldMkLst>
          <pc:docMk/>
          <pc:sldMk cId="63686572" sldId="341"/>
        </pc:sldMkLst>
      </pc:sldChg>
      <pc:sldChg chg="del">
        <pc:chgData name="kishore a" userId="e910e9d5c21a1876" providerId="LiveId" clId="{F579ED44-2ED1-41D3-A58B-B5F1BDDAEC71}" dt="2024-02-22T09:42:06.601" v="87" actId="47"/>
        <pc:sldMkLst>
          <pc:docMk/>
          <pc:sldMk cId="1417018566" sldId="343"/>
        </pc:sldMkLst>
      </pc:sldChg>
      <pc:sldChg chg="del">
        <pc:chgData name="kishore a" userId="e910e9d5c21a1876" providerId="LiveId" clId="{F579ED44-2ED1-41D3-A58B-B5F1BDDAEC71}" dt="2024-02-22T10:07:11.761" v="122" actId="2696"/>
        <pc:sldMkLst>
          <pc:docMk/>
          <pc:sldMk cId="4155872974" sldId="345"/>
        </pc:sldMkLst>
      </pc:sldChg>
      <pc:sldChg chg="modSp mod">
        <pc:chgData name="kishore a" userId="e910e9d5c21a1876" providerId="LiveId" clId="{F579ED44-2ED1-41D3-A58B-B5F1BDDAEC71}" dt="2024-02-22T09:25:32.006" v="27" actId="20577"/>
        <pc:sldMkLst>
          <pc:docMk/>
          <pc:sldMk cId="2937868052" sldId="367"/>
        </pc:sldMkLst>
        <pc:spChg chg="mod">
          <ac:chgData name="kishore a" userId="e910e9d5c21a1876" providerId="LiveId" clId="{F579ED44-2ED1-41D3-A58B-B5F1BDDAEC71}" dt="2024-02-22T09:25:32.006" v="27" actId="20577"/>
          <ac:spMkLst>
            <pc:docMk/>
            <pc:sldMk cId="2937868052" sldId="367"/>
            <ac:spMk id="10" creationId="{B4D1A5DC-1100-480C-87E4-0AFD1C3CED93}"/>
          </ac:spMkLst>
        </pc:spChg>
      </pc:sldChg>
      <pc:sldChg chg="delSp modSp del mod">
        <pc:chgData name="kishore a" userId="e910e9d5c21a1876" providerId="LiveId" clId="{F579ED44-2ED1-41D3-A58B-B5F1BDDAEC71}" dt="2024-02-22T10:12:27.452" v="188" actId="2696"/>
        <pc:sldMkLst>
          <pc:docMk/>
          <pc:sldMk cId="2000554287" sldId="368"/>
        </pc:sldMkLst>
        <pc:spChg chg="del mod">
          <ac:chgData name="kishore a" userId="e910e9d5c21a1876" providerId="LiveId" clId="{F579ED44-2ED1-41D3-A58B-B5F1BDDAEC71}" dt="2024-02-22T10:08:35.341" v="145" actId="478"/>
          <ac:spMkLst>
            <pc:docMk/>
            <pc:sldMk cId="2000554287" sldId="368"/>
            <ac:spMk id="10" creationId="{4B6C4460-B15B-44C1-9948-7E307E71138D}"/>
          </ac:spMkLst>
        </pc:spChg>
        <pc:spChg chg="mod">
          <ac:chgData name="kishore a" userId="e910e9d5c21a1876" providerId="LiveId" clId="{F579ED44-2ED1-41D3-A58B-B5F1BDDAEC71}" dt="2024-02-22T10:09:30.122" v="158" actId="122"/>
          <ac:spMkLst>
            <pc:docMk/>
            <pc:sldMk cId="2000554287" sldId="368"/>
            <ac:spMk id="11" creationId="{75DDC884-D3C5-4C40-B27C-FC19C396DAB1}"/>
          </ac:spMkLst>
        </pc:spChg>
        <pc:spChg chg="mod">
          <ac:chgData name="kishore a" userId="e910e9d5c21a1876" providerId="LiveId" clId="{F579ED44-2ED1-41D3-A58B-B5F1BDDAEC71}" dt="2024-02-22T10:09:50.055" v="170"/>
          <ac:spMkLst>
            <pc:docMk/>
            <pc:sldMk cId="2000554287" sldId="368"/>
            <ac:spMk id="12" creationId="{A86EBC0B-E3A4-4C23-8F23-EC77F1FBB292}"/>
          </ac:spMkLst>
        </pc:spChg>
        <pc:spChg chg="mod">
          <ac:chgData name="kishore a" userId="e910e9d5c21a1876" providerId="LiveId" clId="{F579ED44-2ED1-41D3-A58B-B5F1BDDAEC71}" dt="2024-02-22T10:09:37.927" v="168" actId="122"/>
          <ac:spMkLst>
            <pc:docMk/>
            <pc:sldMk cId="2000554287" sldId="368"/>
            <ac:spMk id="13" creationId="{8FF46D11-6D30-4074-B656-305E47A3FFD8}"/>
          </ac:spMkLst>
        </pc:spChg>
        <pc:spChg chg="mod">
          <ac:chgData name="kishore a" userId="e910e9d5c21a1876" providerId="LiveId" clId="{F579ED44-2ED1-41D3-A58B-B5F1BDDAEC71}" dt="2024-02-22T10:09:59.858" v="171"/>
          <ac:spMkLst>
            <pc:docMk/>
            <pc:sldMk cId="2000554287" sldId="368"/>
            <ac:spMk id="14" creationId="{B742C01D-8878-4839-B90D-748942EB83F5}"/>
          </ac:spMkLst>
        </pc:spChg>
        <pc:spChg chg="del">
          <ac:chgData name="kishore a" userId="e910e9d5c21a1876" providerId="LiveId" clId="{F579ED44-2ED1-41D3-A58B-B5F1BDDAEC71}" dt="2024-02-22T10:10:05.094" v="172" actId="478"/>
          <ac:spMkLst>
            <pc:docMk/>
            <pc:sldMk cId="2000554287" sldId="368"/>
            <ac:spMk id="16" creationId="{B313B735-5285-4D8F-ADA8-AA60AB79E819}"/>
          </ac:spMkLst>
        </pc:spChg>
        <pc:spChg chg="del">
          <ac:chgData name="kishore a" userId="e910e9d5c21a1876" providerId="LiveId" clId="{F579ED44-2ED1-41D3-A58B-B5F1BDDAEC71}" dt="2024-02-22T10:10:07.677" v="173" actId="478"/>
          <ac:spMkLst>
            <pc:docMk/>
            <pc:sldMk cId="2000554287" sldId="368"/>
            <ac:spMk id="17" creationId="{CD8371E6-27A7-4552-A12E-E6C7BCBE2592}"/>
          </ac:spMkLst>
        </pc:spChg>
        <pc:spChg chg="del">
          <ac:chgData name="kishore a" userId="e910e9d5c21a1876" providerId="LiveId" clId="{F579ED44-2ED1-41D3-A58B-B5F1BDDAEC71}" dt="2024-02-22T10:10:11.072" v="174" actId="478"/>
          <ac:spMkLst>
            <pc:docMk/>
            <pc:sldMk cId="2000554287" sldId="368"/>
            <ac:spMk id="18" creationId="{2F84DF51-E126-438D-9C58-79AF9BF63055}"/>
          </ac:spMkLst>
        </pc:spChg>
      </pc:sldChg>
      <pc:sldChg chg="addSp delSp modSp mod">
        <pc:chgData name="kishore a" userId="e910e9d5c21a1876" providerId="LiveId" clId="{F579ED44-2ED1-41D3-A58B-B5F1BDDAEC71}" dt="2024-02-22T10:02:31.120" v="98" actId="20577"/>
        <pc:sldMkLst>
          <pc:docMk/>
          <pc:sldMk cId="1670641188" sldId="369"/>
        </pc:sldMkLst>
        <pc:spChg chg="add del mod">
          <ac:chgData name="kishore a" userId="e910e9d5c21a1876" providerId="LiveId" clId="{F579ED44-2ED1-41D3-A58B-B5F1BDDAEC71}" dt="2024-02-22T09:41:35.185" v="80" actId="478"/>
          <ac:spMkLst>
            <pc:docMk/>
            <pc:sldMk cId="1670641188" sldId="369"/>
            <ac:spMk id="3" creationId="{9119D105-FB23-B693-AB65-ECD31C7EFD49}"/>
          </ac:spMkLst>
        </pc:spChg>
        <pc:spChg chg="mod">
          <ac:chgData name="kishore a" userId="e910e9d5c21a1876" providerId="LiveId" clId="{F579ED44-2ED1-41D3-A58B-B5F1BDDAEC71}" dt="2024-02-22T10:02:31.120" v="98" actId="20577"/>
          <ac:spMkLst>
            <pc:docMk/>
            <pc:sldMk cId="1670641188" sldId="369"/>
            <ac:spMk id="9" creationId="{34CF6D46-0668-4D53-8C59-F859F6E2F309}"/>
          </ac:spMkLst>
        </pc:spChg>
        <pc:spChg chg="del">
          <ac:chgData name="kishore a" userId="e910e9d5c21a1876" providerId="LiveId" clId="{F579ED44-2ED1-41D3-A58B-B5F1BDDAEC71}" dt="2024-02-22T09:41:37.776" v="81" actId="478"/>
          <ac:spMkLst>
            <pc:docMk/>
            <pc:sldMk cId="1670641188" sldId="369"/>
            <ac:spMk id="11" creationId="{078A1077-0C8F-4D90-8616-EE28EC3EF632}"/>
          </ac:spMkLst>
        </pc:spChg>
        <pc:spChg chg="del">
          <ac:chgData name="kishore a" userId="e910e9d5c21a1876" providerId="LiveId" clId="{F579ED44-2ED1-41D3-A58B-B5F1BDDAEC71}" dt="2024-02-22T09:41:40.347" v="82" actId="478"/>
          <ac:spMkLst>
            <pc:docMk/>
            <pc:sldMk cId="1670641188" sldId="369"/>
            <ac:spMk id="12" creationId="{A90567F7-E12B-4F4E-B800-9D1435624D66}"/>
          </ac:spMkLst>
        </pc:spChg>
        <pc:spChg chg="del">
          <ac:chgData name="kishore a" userId="e910e9d5c21a1876" providerId="LiveId" clId="{F579ED44-2ED1-41D3-A58B-B5F1BDDAEC71}" dt="2024-02-22T09:41:45.695" v="83" actId="478"/>
          <ac:spMkLst>
            <pc:docMk/>
            <pc:sldMk cId="1670641188" sldId="369"/>
            <ac:spMk id="13" creationId="{B9994D78-37C2-41B7-B7DD-EF7ED34BD407}"/>
          </ac:spMkLst>
        </pc:spChg>
        <pc:spChg chg="del">
          <ac:chgData name="kishore a" userId="e910e9d5c21a1876" providerId="LiveId" clId="{F579ED44-2ED1-41D3-A58B-B5F1BDDAEC71}" dt="2024-02-22T09:41:32.531" v="79" actId="478"/>
          <ac:spMkLst>
            <pc:docMk/>
            <pc:sldMk cId="1670641188" sldId="369"/>
            <ac:spMk id="14" creationId="{6F5360D4-1E3B-45FC-B68E-C78D7F3797E1}"/>
          </ac:spMkLst>
        </pc:spChg>
      </pc:sldChg>
      <pc:sldChg chg="del">
        <pc:chgData name="kishore a" userId="e910e9d5c21a1876" providerId="LiveId" clId="{F579ED44-2ED1-41D3-A58B-B5F1BDDAEC71}" dt="2024-02-22T09:25:51.214" v="28" actId="2696"/>
        <pc:sldMkLst>
          <pc:docMk/>
          <pc:sldMk cId="2330317391" sldId="372"/>
        </pc:sldMkLst>
      </pc:sldChg>
      <pc:sldChg chg="del">
        <pc:chgData name="kishore a" userId="e910e9d5c21a1876" providerId="LiveId" clId="{F579ED44-2ED1-41D3-A58B-B5F1BDDAEC71}" dt="2024-02-22T10:06:25.265" v="120" actId="47"/>
        <pc:sldMkLst>
          <pc:docMk/>
          <pc:sldMk cId="675424237" sldId="373"/>
        </pc:sldMkLst>
      </pc:sldChg>
      <pc:sldChg chg="del">
        <pc:chgData name="kishore a" userId="e910e9d5c21a1876" providerId="LiveId" clId="{F579ED44-2ED1-41D3-A58B-B5F1BDDAEC71}" dt="2024-02-22T10:07:04.022" v="121" actId="2696"/>
        <pc:sldMkLst>
          <pc:docMk/>
          <pc:sldMk cId="2779304341" sldId="374"/>
        </pc:sldMkLst>
      </pc:sldChg>
      <pc:sldChg chg="del">
        <pc:chgData name="kishore a" userId="e910e9d5c21a1876" providerId="LiveId" clId="{F579ED44-2ED1-41D3-A58B-B5F1BDDAEC71}" dt="2024-02-22T10:10:35.807" v="177" actId="2696"/>
        <pc:sldMkLst>
          <pc:docMk/>
          <pc:sldMk cId="2206059609" sldId="375"/>
        </pc:sldMkLst>
      </pc:sldChg>
      <pc:sldChg chg="del">
        <pc:chgData name="kishore a" userId="e910e9d5c21a1876" providerId="LiveId" clId="{F579ED44-2ED1-41D3-A58B-B5F1BDDAEC71}" dt="2024-02-22T10:11:12.431" v="178" actId="2696"/>
        <pc:sldMkLst>
          <pc:docMk/>
          <pc:sldMk cId="4062003319" sldId="376"/>
        </pc:sldMkLst>
      </pc:sldChg>
      <pc:sldChg chg="addSp delSp modSp mod">
        <pc:chgData name="kishore a" userId="e910e9d5c21a1876" providerId="LiveId" clId="{F579ED44-2ED1-41D3-A58B-B5F1BDDAEC71}" dt="2024-02-22T10:13:00.418" v="195" actId="478"/>
        <pc:sldMkLst>
          <pc:docMk/>
          <pc:sldMk cId="279754773" sldId="377"/>
        </pc:sldMkLst>
        <pc:spChg chg="add del mod">
          <ac:chgData name="kishore a" userId="e910e9d5c21a1876" providerId="LiveId" clId="{F579ED44-2ED1-41D3-A58B-B5F1BDDAEC71}" dt="2024-02-22T10:12:38.500" v="190" actId="478"/>
          <ac:spMkLst>
            <pc:docMk/>
            <pc:sldMk cId="279754773" sldId="377"/>
            <ac:spMk id="3" creationId="{9183D7DC-EDA3-7757-78F7-453B35F39B33}"/>
          </ac:spMkLst>
        </pc:spChg>
        <pc:spChg chg="del">
          <ac:chgData name="kishore a" userId="e910e9d5c21a1876" providerId="LiveId" clId="{F579ED44-2ED1-41D3-A58B-B5F1BDDAEC71}" dt="2024-02-22T10:12:36.149" v="189" actId="478"/>
          <ac:spMkLst>
            <pc:docMk/>
            <pc:sldMk cId="279754773" sldId="377"/>
            <ac:spMk id="6" creationId="{A9D6F00D-881F-4920-89F9-792BA92E543D}"/>
          </ac:spMkLst>
        </pc:spChg>
        <pc:spChg chg="add del mod">
          <ac:chgData name="kishore a" userId="e910e9d5c21a1876" providerId="LiveId" clId="{F579ED44-2ED1-41D3-A58B-B5F1BDDAEC71}" dt="2024-02-22T10:12:54.279" v="194" actId="478"/>
          <ac:spMkLst>
            <pc:docMk/>
            <pc:sldMk cId="279754773" sldId="377"/>
            <ac:spMk id="7" creationId="{65E3A07F-8615-6E44-7B85-90E000478724}"/>
          </ac:spMkLst>
        </pc:spChg>
        <pc:spChg chg="del">
          <ac:chgData name="kishore a" userId="e910e9d5c21a1876" providerId="LiveId" clId="{F579ED44-2ED1-41D3-A58B-B5F1BDDAEC71}" dt="2024-02-22T10:12:45.461" v="191" actId="478"/>
          <ac:spMkLst>
            <pc:docMk/>
            <pc:sldMk cId="279754773" sldId="377"/>
            <ac:spMk id="9" creationId="{3087E772-2F2C-4C47-BBBF-7E764029EAFA}"/>
          </ac:spMkLst>
        </pc:spChg>
        <pc:spChg chg="del">
          <ac:chgData name="kishore a" userId="e910e9d5c21a1876" providerId="LiveId" clId="{F579ED44-2ED1-41D3-A58B-B5F1BDDAEC71}" dt="2024-02-22T10:12:47.720" v="192" actId="478"/>
          <ac:spMkLst>
            <pc:docMk/>
            <pc:sldMk cId="279754773" sldId="377"/>
            <ac:spMk id="10" creationId="{C43915F4-91EA-41AF-93B6-5D572A9EF60D}"/>
          </ac:spMkLst>
        </pc:spChg>
        <pc:spChg chg="del">
          <ac:chgData name="kishore a" userId="e910e9d5c21a1876" providerId="LiveId" clId="{F579ED44-2ED1-41D3-A58B-B5F1BDDAEC71}" dt="2024-02-22T10:13:00.418" v="195" actId="478"/>
          <ac:spMkLst>
            <pc:docMk/>
            <pc:sldMk cId="279754773" sldId="377"/>
            <ac:spMk id="16" creationId="{64D73EFD-BA26-43EF-A3B9-C2877D8A6F02}"/>
          </ac:spMkLst>
        </pc:spChg>
        <pc:picChg chg="add del">
          <ac:chgData name="kishore a" userId="e910e9d5c21a1876" providerId="LiveId" clId="{F579ED44-2ED1-41D3-A58B-B5F1BDDAEC71}" dt="2024-02-22T10:12:54.279" v="194" actId="478"/>
          <ac:picMkLst>
            <pc:docMk/>
            <pc:sldMk cId="279754773" sldId="377"/>
            <ac:picMk id="18" creationId="{5321AB55-5509-4588-ABEC-5DFF2EFF6B53}"/>
          </ac:picMkLst>
        </pc:picChg>
      </pc:sldChg>
      <pc:sldChg chg="delSp modSp new del mod ord">
        <pc:chgData name="kishore a" userId="e910e9d5c21a1876" providerId="LiveId" clId="{F579ED44-2ED1-41D3-A58B-B5F1BDDAEC71}" dt="2024-02-22T10:06:22.631" v="119" actId="2696"/>
        <pc:sldMkLst>
          <pc:docMk/>
          <pc:sldMk cId="770751149" sldId="378"/>
        </pc:sldMkLst>
        <pc:spChg chg="del">
          <ac:chgData name="kishore a" userId="e910e9d5c21a1876" providerId="LiveId" clId="{F579ED44-2ED1-41D3-A58B-B5F1BDDAEC71}" dt="2024-02-22T09:42:16.408" v="88" actId="478"/>
          <ac:spMkLst>
            <pc:docMk/>
            <pc:sldMk cId="770751149" sldId="378"/>
            <ac:spMk id="2" creationId="{FB24FA39-1E8C-A5F0-E9ED-096C74874934}"/>
          </ac:spMkLst>
        </pc:spChg>
        <pc:spChg chg="del">
          <ac:chgData name="kishore a" userId="e910e9d5c21a1876" providerId="LiveId" clId="{F579ED44-2ED1-41D3-A58B-B5F1BDDAEC71}" dt="2024-02-22T09:42:39.985" v="92" actId="478"/>
          <ac:spMkLst>
            <pc:docMk/>
            <pc:sldMk cId="770751149" sldId="378"/>
            <ac:spMk id="3" creationId="{1D901AA2-7999-35B7-6047-0C436C10F8EE}"/>
          </ac:spMkLst>
        </pc:spChg>
        <pc:spChg chg="del">
          <ac:chgData name="kishore a" userId="e910e9d5c21a1876" providerId="LiveId" clId="{F579ED44-2ED1-41D3-A58B-B5F1BDDAEC71}" dt="2024-02-22T09:42:42.130" v="93" actId="478"/>
          <ac:spMkLst>
            <pc:docMk/>
            <pc:sldMk cId="770751149" sldId="378"/>
            <ac:spMk id="4" creationId="{7B34713D-649F-669F-BCD2-90422D40D598}"/>
          </ac:spMkLst>
        </pc:spChg>
        <pc:spChg chg="del">
          <ac:chgData name="kishore a" userId="e910e9d5c21a1876" providerId="LiveId" clId="{F579ED44-2ED1-41D3-A58B-B5F1BDDAEC71}" dt="2024-02-22T09:42:50.776" v="94" actId="478"/>
          <ac:spMkLst>
            <pc:docMk/>
            <pc:sldMk cId="770751149" sldId="378"/>
            <ac:spMk id="5" creationId="{3684C5D8-A914-4F3A-9A6C-576828CAB042}"/>
          </ac:spMkLst>
        </pc:spChg>
        <pc:spChg chg="mod">
          <ac:chgData name="kishore a" userId="e910e9d5c21a1876" providerId="LiveId" clId="{F579ED44-2ED1-41D3-A58B-B5F1BDDAEC71}" dt="2024-02-22T09:42:55.477" v="95" actId="12"/>
          <ac:spMkLst>
            <pc:docMk/>
            <pc:sldMk cId="770751149" sldId="378"/>
            <ac:spMk id="6" creationId="{A8F8F6AE-EFA0-8C07-5F2A-B63EA12D384D}"/>
          </ac:spMkLst>
        </pc:spChg>
      </pc:sldChg>
      <pc:sldChg chg="delSp modSp new add del mod ord">
        <pc:chgData name="kishore a" userId="e910e9d5c21a1876" providerId="LiveId" clId="{F579ED44-2ED1-41D3-A58B-B5F1BDDAEC71}" dt="2024-02-22T10:10:31.331" v="176" actId="2696"/>
        <pc:sldMkLst>
          <pc:docMk/>
          <pc:sldMk cId="2630493747" sldId="379"/>
        </pc:sldMkLst>
        <pc:spChg chg="mod">
          <ac:chgData name="kishore a" userId="e910e9d5c21a1876" providerId="LiveId" clId="{F579ED44-2ED1-41D3-A58B-B5F1BDDAEC71}" dt="2024-02-22T10:05:03.041" v="107" actId="20577"/>
          <ac:spMkLst>
            <pc:docMk/>
            <pc:sldMk cId="2630493747" sldId="379"/>
            <ac:spMk id="2" creationId="{399BD2A4-9FFD-3FA6-9E35-4A0AC7F7981B}"/>
          </ac:spMkLst>
        </pc:spChg>
        <pc:spChg chg="del">
          <ac:chgData name="kishore a" userId="e910e9d5c21a1876" providerId="LiveId" clId="{F579ED44-2ED1-41D3-A58B-B5F1BDDAEC71}" dt="2024-02-22T10:05:51.365" v="112" actId="478"/>
          <ac:spMkLst>
            <pc:docMk/>
            <pc:sldMk cId="2630493747" sldId="379"/>
            <ac:spMk id="3" creationId="{3142DB86-A076-5224-1FEF-1169A39921E0}"/>
          </ac:spMkLst>
        </pc:spChg>
        <pc:spChg chg="del">
          <ac:chgData name="kishore a" userId="e910e9d5c21a1876" providerId="LiveId" clId="{F579ED44-2ED1-41D3-A58B-B5F1BDDAEC71}" dt="2024-02-22T10:05:55.642" v="113" actId="478"/>
          <ac:spMkLst>
            <pc:docMk/>
            <pc:sldMk cId="2630493747" sldId="379"/>
            <ac:spMk id="4" creationId="{BF035014-20E5-C70C-76B8-D4DB7AEC117A}"/>
          </ac:spMkLst>
        </pc:spChg>
        <pc:spChg chg="del">
          <ac:chgData name="kishore a" userId="e910e9d5c21a1876" providerId="LiveId" clId="{F579ED44-2ED1-41D3-A58B-B5F1BDDAEC71}" dt="2024-02-22T10:05:59.820" v="114" actId="478"/>
          <ac:spMkLst>
            <pc:docMk/>
            <pc:sldMk cId="2630493747" sldId="379"/>
            <ac:spMk id="5" creationId="{C1A9C3FE-C720-7DC3-B1E9-99D0A31AFDC7}"/>
          </ac:spMkLst>
        </pc:spChg>
        <pc:spChg chg="mod">
          <ac:chgData name="kishore a" userId="e910e9d5c21a1876" providerId="LiveId" clId="{F579ED44-2ED1-41D3-A58B-B5F1BDDAEC71}" dt="2024-02-22T10:06:15.350" v="118" actId="12"/>
          <ac:spMkLst>
            <pc:docMk/>
            <pc:sldMk cId="2630493747" sldId="379"/>
            <ac:spMk id="6" creationId="{8D1DD23F-2CD2-B688-E85C-B576D54FEEE1}"/>
          </ac:spMkLst>
        </pc:spChg>
      </pc:sldChg>
      <pc:sldChg chg="addSp delSp modSp new mod ord modClrScheme chgLayout">
        <pc:chgData name="kishore a" userId="e910e9d5c21a1876" providerId="LiveId" clId="{F579ED44-2ED1-41D3-A58B-B5F1BDDAEC71}" dt="2024-02-22T10:12:23.668" v="187"/>
        <pc:sldMkLst>
          <pc:docMk/>
          <pc:sldMk cId="2515536452" sldId="380"/>
        </pc:sldMkLst>
        <pc:spChg chg="mod ord">
          <ac:chgData name="kishore a" userId="e910e9d5c21a1876" providerId="LiveId" clId="{F579ED44-2ED1-41D3-A58B-B5F1BDDAEC71}" dt="2024-02-22T10:11:39.848" v="181" actId="27636"/>
          <ac:spMkLst>
            <pc:docMk/>
            <pc:sldMk cId="2515536452" sldId="380"/>
            <ac:spMk id="2" creationId="{F2FEA090-648B-D47D-7687-0501FBCD1E6A}"/>
          </ac:spMkLst>
        </pc:spChg>
        <pc:spChg chg="del">
          <ac:chgData name="kishore a" userId="e910e9d5c21a1876" providerId="LiveId" clId="{F579ED44-2ED1-41D3-A58B-B5F1BDDAEC71}" dt="2024-02-22T10:07:35.355" v="124" actId="478"/>
          <ac:spMkLst>
            <pc:docMk/>
            <pc:sldMk cId="2515536452" sldId="380"/>
            <ac:spMk id="3" creationId="{FAF7322E-4AE6-B998-BE8A-9C4D5D82341D}"/>
          </ac:spMkLst>
        </pc:spChg>
        <pc:spChg chg="del">
          <ac:chgData name="kishore a" userId="e910e9d5c21a1876" providerId="LiveId" clId="{F579ED44-2ED1-41D3-A58B-B5F1BDDAEC71}" dt="2024-02-22T10:07:37.525" v="125" actId="478"/>
          <ac:spMkLst>
            <pc:docMk/>
            <pc:sldMk cId="2515536452" sldId="380"/>
            <ac:spMk id="4" creationId="{8CFFA181-F023-AD68-7CD5-7F20E5B270A0}"/>
          </ac:spMkLst>
        </pc:spChg>
        <pc:spChg chg="add mod ord">
          <ac:chgData name="kishore a" userId="e910e9d5c21a1876" providerId="LiveId" clId="{F579ED44-2ED1-41D3-A58B-B5F1BDDAEC71}" dt="2024-02-22T10:11:55.643" v="182"/>
          <ac:spMkLst>
            <pc:docMk/>
            <pc:sldMk cId="2515536452" sldId="380"/>
            <ac:spMk id="5" creationId="{AC3B50BA-99FE-E8C3-E474-5973AA398E1B}"/>
          </ac:spMkLst>
        </pc:spChg>
        <pc:spChg chg="add mod ord">
          <ac:chgData name="kishore a" userId="e910e9d5c21a1876" providerId="LiveId" clId="{F579ED44-2ED1-41D3-A58B-B5F1BDDAEC71}" dt="2024-02-22T10:12:14.358" v="186"/>
          <ac:spMkLst>
            <pc:docMk/>
            <pc:sldMk cId="2515536452" sldId="380"/>
            <ac:spMk id="6" creationId="{F0983964-2764-8244-4173-FCBF0DE53F97}"/>
          </ac:spMkLst>
        </pc:spChg>
        <pc:spChg chg="add mod ord">
          <ac:chgData name="kishore a" userId="e910e9d5c21a1876" providerId="LiveId" clId="{F579ED44-2ED1-41D3-A58B-B5F1BDDAEC71}" dt="2024-02-22T10:12:05.509" v="183"/>
          <ac:spMkLst>
            <pc:docMk/>
            <pc:sldMk cId="2515536452" sldId="380"/>
            <ac:spMk id="7" creationId="{7EB1A79B-1415-9FB8-BDB3-DB6E7E69E311}"/>
          </ac:spMkLst>
        </pc:spChg>
        <pc:spChg chg="add mod ord">
          <ac:chgData name="kishore a" userId="e910e9d5c21a1876" providerId="LiveId" clId="{F579ED44-2ED1-41D3-A58B-B5F1BDDAEC71}" dt="2024-02-22T10:12:23.668" v="187"/>
          <ac:spMkLst>
            <pc:docMk/>
            <pc:sldMk cId="2515536452" sldId="380"/>
            <ac:spMk id="8" creationId="{C53691C4-DDFD-BBC6-422A-87AB39E5E9C1}"/>
          </ac:spMkLst>
        </pc:spChg>
      </pc:sldChg>
      <pc:sldChg chg="modSp new mod ord">
        <pc:chgData name="kishore a" userId="e910e9d5c21a1876" providerId="LiveId" clId="{F579ED44-2ED1-41D3-A58B-B5F1BDDAEC71}" dt="2024-02-22T10:14:04.346" v="220" actId="20577"/>
        <pc:sldMkLst>
          <pc:docMk/>
          <pc:sldMk cId="554778892" sldId="381"/>
        </pc:sldMkLst>
        <pc:spChg chg="mod">
          <ac:chgData name="kishore a" userId="e910e9d5c21a1876" providerId="LiveId" clId="{F579ED44-2ED1-41D3-A58B-B5F1BDDAEC71}" dt="2024-02-22T10:14:04.346" v="220" actId="20577"/>
          <ac:spMkLst>
            <pc:docMk/>
            <pc:sldMk cId="554778892" sldId="381"/>
            <ac:spMk id="2" creationId="{4F41B46D-746B-900A-8C7E-26E300B0A9A5}"/>
          </ac:spMkLst>
        </pc:spChg>
      </pc:sldChg>
      <pc:sldChg chg="new del">
        <pc:chgData name="kishore a" userId="e910e9d5c21a1876" providerId="LiveId" clId="{F579ED44-2ED1-41D3-A58B-B5F1BDDAEC71}" dt="2024-02-22T10:13:41.360" v="197" actId="2696"/>
        <pc:sldMkLst>
          <pc:docMk/>
          <pc:sldMk cId="1694289867" sldId="381"/>
        </pc:sldMkLst>
      </pc:sldChg>
      <pc:sldChg chg="modSp new mod">
        <pc:chgData name="kishore a" userId="e910e9d5c21a1876" providerId="LiveId" clId="{F579ED44-2ED1-41D3-A58B-B5F1BDDAEC71}" dt="2024-02-22T10:14:41.789" v="228" actId="20577"/>
        <pc:sldMkLst>
          <pc:docMk/>
          <pc:sldMk cId="3683545150" sldId="382"/>
        </pc:sldMkLst>
        <pc:spChg chg="mod">
          <ac:chgData name="kishore a" userId="e910e9d5c21a1876" providerId="LiveId" clId="{F579ED44-2ED1-41D3-A58B-B5F1BDDAEC71}" dt="2024-02-22T10:14:41.789" v="228" actId="20577"/>
          <ac:spMkLst>
            <pc:docMk/>
            <pc:sldMk cId="3683545150" sldId="382"/>
            <ac:spMk id="2" creationId="{9A7BCF1B-9266-53C7-FD00-8742F42F90F5}"/>
          </ac:spMkLst>
        </pc:spChg>
      </pc:sldChg>
      <pc:sldMasterChg chg="delSldLayout">
        <pc:chgData name="kishore a" userId="e910e9d5c21a1876" providerId="LiveId" clId="{F579ED44-2ED1-41D3-A58B-B5F1BDDAEC71}" dt="2024-02-22T10:11:18.960" v="179" actId="2696"/>
        <pc:sldMasterMkLst>
          <pc:docMk/>
          <pc:sldMasterMk cId="2640189336" sldId="2147483744"/>
        </pc:sldMasterMkLst>
        <pc:sldLayoutChg chg="del">
          <pc:chgData name="kishore a" userId="e910e9d5c21a1876" providerId="LiveId" clId="{F579ED44-2ED1-41D3-A58B-B5F1BDDAEC71}" dt="2024-02-22T10:11:18.960" v="179" actId="2696"/>
          <pc:sldLayoutMkLst>
            <pc:docMk/>
            <pc:sldMasterMk cId="2640189336" sldId="2147483744"/>
            <pc:sldLayoutMk cId="2217219834" sldId="214748379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22-Feb-24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22-Feb-24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18801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5C10-42F7-9EEA-596F-10358CF34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D5258-42BF-AAF2-262C-8027FBF75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E4F2B-2078-0F94-E41D-06F75F6DF7BA}"/>
              </a:ext>
            </a:extLst>
          </p:cNvPr>
          <p:cNvSpPr>
            <a:spLocks noGrp="1"/>
          </p:cNvSpPr>
          <p:nvPr>
            <p:ph type="dt" sz="half" idx="10"/>
          </p:nvPr>
        </p:nvSpPr>
        <p:spPr/>
        <p:txBody>
          <a:bodyPr/>
          <a:lstStyle/>
          <a:p>
            <a:r>
              <a:rPr lang="en-US"/>
              <a:t>2/2/20XX</a:t>
            </a:r>
            <a:endParaRPr lang="en-US" dirty="0"/>
          </a:p>
        </p:txBody>
      </p:sp>
      <p:sp>
        <p:nvSpPr>
          <p:cNvPr id="5" name="Footer Placeholder 4">
            <a:extLst>
              <a:ext uri="{FF2B5EF4-FFF2-40B4-BE49-F238E27FC236}">
                <a16:creationId xmlns:a16="http://schemas.microsoft.com/office/drawing/2014/main" id="{718E2585-67BD-0D3D-268D-15F24C6907B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4EC3F1C-E83D-202F-40D9-BF13F68BD9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255563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2A0B-33E5-1BC1-E700-488FF953F5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36020-4D61-E8A5-61C9-741B7F772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AA58C-78EB-95E2-AD53-AB7CD2D6D400}"/>
              </a:ext>
            </a:extLst>
          </p:cNvPr>
          <p:cNvSpPr>
            <a:spLocks noGrp="1"/>
          </p:cNvSpPr>
          <p:nvPr>
            <p:ph type="dt" sz="half" idx="10"/>
          </p:nvPr>
        </p:nvSpPr>
        <p:spPr/>
        <p:txBody>
          <a:bodyPr/>
          <a:lstStyle/>
          <a:p>
            <a:r>
              <a:rPr lang="en-US"/>
              <a:t>2/2/20XX</a:t>
            </a:r>
            <a:endParaRPr lang="en-US" dirty="0"/>
          </a:p>
        </p:txBody>
      </p:sp>
      <p:sp>
        <p:nvSpPr>
          <p:cNvPr id="5" name="Footer Placeholder 4">
            <a:extLst>
              <a:ext uri="{FF2B5EF4-FFF2-40B4-BE49-F238E27FC236}">
                <a16:creationId xmlns:a16="http://schemas.microsoft.com/office/drawing/2014/main" id="{85403547-775E-35FE-FA64-DA79FD2EB3B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1C0FA1B-12A7-C150-EA38-A04E3D59FFE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98843035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4ECC2-808A-6B1E-3F05-798BF02C88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87C5A-C139-0DE9-D22E-7465C1BDB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9417-3089-7CF7-904B-4DBACD3893F9}"/>
              </a:ext>
            </a:extLst>
          </p:cNvPr>
          <p:cNvSpPr>
            <a:spLocks noGrp="1"/>
          </p:cNvSpPr>
          <p:nvPr>
            <p:ph type="dt" sz="half" idx="10"/>
          </p:nvPr>
        </p:nvSpPr>
        <p:spPr/>
        <p:txBody>
          <a:bodyPr/>
          <a:lstStyle/>
          <a:p>
            <a:r>
              <a:rPr lang="en-US"/>
              <a:t>2/2/20XX</a:t>
            </a:r>
            <a:endParaRPr lang="en-US" dirty="0"/>
          </a:p>
        </p:txBody>
      </p:sp>
      <p:sp>
        <p:nvSpPr>
          <p:cNvPr id="5" name="Footer Placeholder 4">
            <a:extLst>
              <a:ext uri="{FF2B5EF4-FFF2-40B4-BE49-F238E27FC236}">
                <a16:creationId xmlns:a16="http://schemas.microsoft.com/office/drawing/2014/main" id="{901CD191-DD34-85DE-F00D-A13F8E340C0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C1D84B-0E09-9730-3475-60F3DA8140EB}"/>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34874340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224051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10686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767103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2092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76880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555911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EAF-6239-AC20-E2CA-4E51FBD1D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3D6F6-295A-21EC-30DD-FF87F1F894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E7D34-9C79-4CED-E962-5AE20B52BB0B}"/>
              </a:ext>
            </a:extLst>
          </p:cNvPr>
          <p:cNvSpPr>
            <a:spLocks noGrp="1"/>
          </p:cNvSpPr>
          <p:nvPr>
            <p:ph type="dt" sz="half" idx="10"/>
          </p:nvPr>
        </p:nvSpPr>
        <p:spPr/>
        <p:txBody>
          <a:bodyPr/>
          <a:lstStyle/>
          <a:p>
            <a:r>
              <a:rPr lang="en-US"/>
              <a:t>2/2/20XX</a:t>
            </a:r>
            <a:endParaRPr lang="en-US" dirty="0"/>
          </a:p>
        </p:txBody>
      </p:sp>
      <p:sp>
        <p:nvSpPr>
          <p:cNvPr id="5" name="Footer Placeholder 4">
            <a:extLst>
              <a:ext uri="{FF2B5EF4-FFF2-40B4-BE49-F238E27FC236}">
                <a16:creationId xmlns:a16="http://schemas.microsoft.com/office/drawing/2014/main" id="{AF17BD20-0144-873C-8C44-FED9DD2E83B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F56D7C-4980-C982-B0E9-F92AFC2D467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5107342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0D18-2F5A-B885-3121-E1516B643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A01103-20FA-B232-5EA7-D6C53DC72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89E0C-3DA3-7CBB-E71E-9D56049312D5}"/>
              </a:ext>
            </a:extLst>
          </p:cNvPr>
          <p:cNvSpPr>
            <a:spLocks noGrp="1"/>
          </p:cNvSpPr>
          <p:nvPr>
            <p:ph type="dt" sz="half" idx="10"/>
          </p:nvPr>
        </p:nvSpPr>
        <p:spPr/>
        <p:txBody>
          <a:bodyPr/>
          <a:lstStyle/>
          <a:p>
            <a:r>
              <a:rPr lang="en-US"/>
              <a:t>2/2/20XX</a:t>
            </a:r>
            <a:endParaRPr lang="en-US" dirty="0"/>
          </a:p>
        </p:txBody>
      </p:sp>
      <p:sp>
        <p:nvSpPr>
          <p:cNvPr id="5" name="Footer Placeholder 4">
            <a:extLst>
              <a:ext uri="{FF2B5EF4-FFF2-40B4-BE49-F238E27FC236}">
                <a16:creationId xmlns:a16="http://schemas.microsoft.com/office/drawing/2014/main" id="{2D00BA99-17BE-5256-8C83-54B325B13DB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C6792C4-F878-A096-D315-E898BB7B4CF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1096092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E7EC-6F18-4EDF-2E12-47C8DE105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9566A-956B-8B57-9D99-76C374119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3192B-9881-A486-1CBA-CB7C25EA99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DC3B5-B55A-C07F-6E7F-8624C0508103}"/>
              </a:ext>
            </a:extLst>
          </p:cNvPr>
          <p:cNvSpPr>
            <a:spLocks noGrp="1"/>
          </p:cNvSpPr>
          <p:nvPr>
            <p:ph type="dt" sz="half" idx="10"/>
          </p:nvPr>
        </p:nvSpPr>
        <p:spPr/>
        <p:txBody>
          <a:bodyPr/>
          <a:lstStyle/>
          <a:p>
            <a:r>
              <a:rPr lang="en-US"/>
              <a:t>2/2/20XX</a:t>
            </a:r>
            <a:endParaRPr lang="en-US" dirty="0"/>
          </a:p>
        </p:txBody>
      </p:sp>
      <p:sp>
        <p:nvSpPr>
          <p:cNvPr id="6" name="Footer Placeholder 5">
            <a:extLst>
              <a:ext uri="{FF2B5EF4-FFF2-40B4-BE49-F238E27FC236}">
                <a16:creationId xmlns:a16="http://schemas.microsoft.com/office/drawing/2014/main" id="{B3898720-44AE-BF69-5655-A53F0ECEFC6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081BF1F-2E0C-8DFA-41A9-A35BB15C3B28}"/>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754687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1AD1-B28D-6AF2-4AFF-709FC3B43A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B7BCB-4097-3A8C-B1DF-B83F586764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6FC92-057F-2AA9-CCF2-218CF9B10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0AB0F-B7A9-F915-DFF5-46456AE15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3C734-88CB-73D8-F141-9EC453244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B0ECA-D894-9136-AF02-ED28EDEE2934}"/>
              </a:ext>
            </a:extLst>
          </p:cNvPr>
          <p:cNvSpPr>
            <a:spLocks noGrp="1"/>
          </p:cNvSpPr>
          <p:nvPr>
            <p:ph type="dt" sz="half" idx="10"/>
          </p:nvPr>
        </p:nvSpPr>
        <p:spPr/>
        <p:txBody>
          <a:bodyPr/>
          <a:lstStyle/>
          <a:p>
            <a:r>
              <a:rPr lang="en-US"/>
              <a:t>2/2/20XX</a:t>
            </a:r>
            <a:endParaRPr lang="en-US" dirty="0"/>
          </a:p>
        </p:txBody>
      </p:sp>
      <p:sp>
        <p:nvSpPr>
          <p:cNvPr id="8" name="Footer Placeholder 7">
            <a:extLst>
              <a:ext uri="{FF2B5EF4-FFF2-40B4-BE49-F238E27FC236}">
                <a16:creationId xmlns:a16="http://schemas.microsoft.com/office/drawing/2014/main" id="{E6444344-AE3F-B2B3-DCE4-C0D2D7BE635B}"/>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DC1643D1-21D0-795E-9B3E-97EDA0CB261F}"/>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17760303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851D-9619-0EC2-09F6-AF1868ECCE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9D07B-5AF4-BE41-D69E-0D105EDDCA18}"/>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4AB0C8B8-39F7-AB0A-6DFE-4BB211B3FDE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0291D5-FFA4-DD57-DD29-97237366016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700633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1D939-75C5-EA14-C7B1-0F49909483A6}"/>
              </a:ext>
            </a:extLst>
          </p:cNvPr>
          <p:cNvSpPr>
            <a:spLocks noGrp="1"/>
          </p:cNvSpPr>
          <p:nvPr>
            <p:ph type="dt" sz="half" idx="10"/>
          </p:nvPr>
        </p:nvSpPr>
        <p:spPr/>
        <p:txBody>
          <a:bodyPr/>
          <a:lstStyle/>
          <a:p>
            <a:r>
              <a:rPr lang="en-US"/>
              <a:t>2/2/20XX</a:t>
            </a:r>
            <a:endParaRPr lang="en-US" dirty="0"/>
          </a:p>
        </p:txBody>
      </p:sp>
      <p:sp>
        <p:nvSpPr>
          <p:cNvPr id="3" name="Footer Placeholder 2">
            <a:extLst>
              <a:ext uri="{FF2B5EF4-FFF2-40B4-BE49-F238E27FC236}">
                <a16:creationId xmlns:a16="http://schemas.microsoft.com/office/drawing/2014/main" id="{A83CB17C-5187-7313-0D84-789D588A9CD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93A1A05-350B-EBF5-3CF7-71E8A33A480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95954323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2276-FEBD-FF42-8F5B-78640179F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DF5D5-6BA9-EBD9-DC3D-2C2A3B6B9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B09B3-5F8F-07A1-7D2E-0D206E6AB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D1A5D-7857-B740-2E89-838A6B45A17A}"/>
              </a:ext>
            </a:extLst>
          </p:cNvPr>
          <p:cNvSpPr>
            <a:spLocks noGrp="1"/>
          </p:cNvSpPr>
          <p:nvPr>
            <p:ph type="dt" sz="half" idx="10"/>
          </p:nvPr>
        </p:nvSpPr>
        <p:spPr/>
        <p:txBody>
          <a:bodyPr/>
          <a:lstStyle/>
          <a:p>
            <a:r>
              <a:rPr lang="en-US"/>
              <a:t>2/2/20XX</a:t>
            </a:r>
            <a:endParaRPr lang="en-US" dirty="0"/>
          </a:p>
        </p:txBody>
      </p:sp>
      <p:sp>
        <p:nvSpPr>
          <p:cNvPr id="6" name="Footer Placeholder 5">
            <a:extLst>
              <a:ext uri="{FF2B5EF4-FFF2-40B4-BE49-F238E27FC236}">
                <a16:creationId xmlns:a16="http://schemas.microsoft.com/office/drawing/2014/main" id="{F9B12B69-8B61-CB60-7CEA-AF6D50B9716A}"/>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0A06E76-6C9D-BF77-C4DF-99EF7ECFA4C1}"/>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9685894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7EBD-3319-2014-0330-2FAC17E8C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36058-5378-DBA4-86C7-43555C2B4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5939B-D787-C4B6-4676-5A12A269B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DA8E7-9455-6008-70FE-2495A4F17272}"/>
              </a:ext>
            </a:extLst>
          </p:cNvPr>
          <p:cNvSpPr>
            <a:spLocks noGrp="1"/>
          </p:cNvSpPr>
          <p:nvPr>
            <p:ph type="dt" sz="half" idx="10"/>
          </p:nvPr>
        </p:nvSpPr>
        <p:spPr/>
        <p:txBody>
          <a:bodyPr/>
          <a:lstStyle/>
          <a:p>
            <a:r>
              <a:rPr lang="en-US"/>
              <a:t>2/2/20XX</a:t>
            </a:r>
            <a:endParaRPr lang="en-US" dirty="0"/>
          </a:p>
        </p:txBody>
      </p:sp>
      <p:sp>
        <p:nvSpPr>
          <p:cNvPr id="6" name="Footer Placeholder 5">
            <a:extLst>
              <a:ext uri="{FF2B5EF4-FFF2-40B4-BE49-F238E27FC236}">
                <a16:creationId xmlns:a16="http://schemas.microsoft.com/office/drawing/2014/main" id="{9017E2AE-AF8B-8877-1110-35ACF161AD1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E8A2AC3-7247-2BF1-BE9D-D465213B8D0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1132854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87D69-B4B9-FA92-1BD2-C459C8416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42B428-2DBF-F8B1-277C-C810B37C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EA14E-2EFA-66FB-D065-0D07898212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328CA47B-40F3-7838-26DE-C8C9D3A90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A976453-C2F6-6811-3492-42A423FC9A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8461425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8" r:id="rId14"/>
    <p:sldLayoutId id="2147483809" r:id="rId15"/>
    <p:sldLayoutId id="2147483810" r:id="rId16"/>
    <p:sldLayoutId id="2147483811" r:id="rId17"/>
    <p:sldLayoutId id="2147483746" r:id="rId18"/>
    <p:sldLayoutId id="2147483750" r:id="rId19"/>
    <p:sldLayoutId id="2147483751" r:id="rId20"/>
    <p:sldLayoutId id="2147483752" r:id="rId21"/>
    <p:sldLayoutId id="2147483753" r:id="rId2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237985" y="1247227"/>
            <a:ext cx="5435027" cy="1272038"/>
          </a:xfrm>
        </p:spPr>
        <p:txBody>
          <a:bodyPr>
            <a:normAutofit fontScale="90000"/>
          </a:bodyPr>
          <a:lstStyle/>
          <a:p>
            <a:pPr algn="l"/>
            <a:r>
              <a:rPr lang="en-US" b="1" dirty="0"/>
              <a:t>Game of chess</a:t>
            </a:r>
            <a:br>
              <a:rPr lang="en-US" b="1" dirty="0"/>
            </a:br>
            <a:r>
              <a:rPr lang="en-US" sz="2000" dirty="0"/>
              <a:t>guided by Prof Priyanka Rukesh </a:t>
            </a:r>
            <a:br>
              <a:rPr lang="en-US" sz="800" b="0" i="0" dirty="0">
                <a:solidFill>
                  <a:srgbClr val="5F6368"/>
                </a:solidFill>
                <a:effectLst/>
                <a:latin typeface="Roboto" panose="02000000000000000000" pitchFamily="2" charset="0"/>
              </a:rPr>
            </a:br>
            <a:br>
              <a:rPr lang="en-US" sz="800" dirty="0"/>
            </a:br>
            <a:endParaRPr lang="en-US" sz="1600" dirty="0"/>
          </a:p>
        </p:txBody>
      </p:sp>
      <p:pic>
        <p:nvPicPr>
          <p:cNvPr id="19" name="Picture Placeholder 18" descr="Close Up of a chess boar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rotWithShape="1">
          <a:blip r:embed="rId3"/>
          <a:srcRect l="18434" r="18434"/>
          <a:stretch/>
        </p:blipFill>
        <p:spPr/>
      </p:pic>
      <p:graphicFrame>
        <p:nvGraphicFramePr>
          <p:cNvPr id="2" name="Table 1">
            <a:extLst>
              <a:ext uri="{FF2B5EF4-FFF2-40B4-BE49-F238E27FC236}">
                <a16:creationId xmlns:a16="http://schemas.microsoft.com/office/drawing/2014/main" id="{517EBB01-7DC8-55B4-3E14-1354D1458D84}"/>
              </a:ext>
            </a:extLst>
          </p:cNvPr>
          <p:cNvGraphicFramePr>
            <a:graphicFrameLocks noGrp="1"/>
          </p:cNvGraphicFramePr>
          <p:nvPr>
            <p:extLst>
              <p:ext uri="{D42A27DB-BD31-4B8C-83A1-F6EECF244321}">
                <p14:modId xmlns:p14="http://schemas.microsoft.com/office/powerpoint/2010/main" val="2781647092"/>
              </p:ext>
            </p:extLst>
          </p:nvPr>
        </p:nvGraphicFramePr>
        <p:xfrm>
          <a:off x="380480" y="4338735"/>
          <a:ext cx="5445124" cy="1838130"/>
        </p:xfrm>
        <a:graphic>
          <a:graphicData uri="http://schemas.openxmlformats.org/drawingml/2006/table">
            <a:tbl>
              <a:tblPr firstRow="1" bandRow="1">
                <a:tableStyleId>{2D5ABB26-0587-4C30-8999-92F81FD0307C}</a:tableStyleId>
              </a:tblPr>
              <a:tblGrid>
                <a:gridCol w="2722562">
                  <a:extLst>
                    <a:ext uri="{9D8B030D-6E8A-4147-A177-3AD203B41FA5}">
                      <a16:colId xmlns:a16="http://schemas.microsoft.com/office/drawing/2014/main" val="1669307253"/>
                    </a:ext>
                  </a:extLst>
                </a:gridCol>
                <a:gridCol w="2722562">
                  <a:extLst>
                    <a:ext uri="{9D8B030D-6E8A-4147-A177-3AD203B41FA5}">
                      <a16:colId xmlns:a16="http://schemas.microsoft.com/office/drawing/2014/main" val="3705111822"/>
                    </a:ext>
                  </a:extLst>
                </a:gridCol>
              </a:tblGrid>
              <a:tr h="367626">
                <a:tc>
                  <a:txBody>
                    <a:bodyPr/>
                    <a:lstStyle/>
                    <a:p>
                      <a:r>
                        <a:rPr lang="en-IN" dirty="0">
                          <a:solidFill>
                            <a:schemeClr val="bg1"/>
                          </a:solidFill>
                        </a:rPr>
                        <a:t>                USN</a:t>
                      </a:r>
                    </a:p>
                  </a:txBody>
                  <a:tcPr/>
                </a:tc>
                <a:tc>
                  <a:txBody>
                    <a:bodyPr/>
                    <a:lstStyle/>
                    <a:p>
                      <a:pPr algn="ctr"/>
                      <a:r>
                        <a:rPr lang="en-IN" dirty="0">
                          <a:solidFill>
                            <a:schemeClr val="bg1"/>
                          </a:solidFill>
                        </a:rPr>
                        <a:t>          Name </a:t>
                      </a:r>
                    </a:p>
                  </a:txBody>
                  <a:tcPr/>
                </a:tc>
                <a:extLst>
                  <a:ext uri="{0D108BD9-81ED-4DB2-BD59-A6C34878D82A}">
                    <a16:rowId xmlns:a16="http://schemas.microsoft.com/office/drawing/2014/main" val="2153405723"/>
                  </a:ext>
                </a:extLst>
              </a:tr>
              <a:tr h="367626">
                <a:tc>
                  <a:txBody>
                    <a:bodyPr/>
                    <a:lstStyle/>
                    <a:p>
                      <a:pPr algn="ctr"/>
                      <a:r>
                        <a:rPr lang="en-IN" dirty="0">
                          <a:solidFill>
                            <a:schemeClr val="bg1"/>
                          </a:solidFill>
                        </a:rPr>
                        <a:t>ENG22CA0017</a:t>
                      </a:r>
                    </a:p>
                  </a:txBody>
                  <a:tcPr/>
                </a:tc>
                <a:tc>
                  <a:txBody>
                    <a:bodyPr/>
                    <a:lstStyle/>
                    <a:p>
                      <a:pPr algn="ctr"/>
                      <a:r>
                        <a:rPr lang="en-IN" dirty="0" err="1">
                          <a:solidFill>
                            <a:schemeClr val="bg1"/>
                          </a:solidFill>
                        </a:rPr>
                        <a:t>Blessto</a:t>
                      </a:r>
                      <a:r>
                        <a:rPr lang="en-IN" dirty="0">
                          <a:solidFill>
                            <a:schemeClr val="bg1"/>
                          </a:solidFill>
                        </a:rPr>
                        <a:t> Gods </a:t>
                      </a:r>
                      <a:r>
                        <a:rPr lang="en-IN" dirty="0" err="1">
                          <a:solidFill>
                            <a:schemeClr val="bg1"/>
                          </a:solidFill>
                        </a:rPr>
                        <a:t>Feareth</a:t>
                      </a:r>
                      <a:r>
                        <a:rPr lang="en-IN" dirty="0">
                          <a:solidFill>
                            <a:schemeClr val="bg1"/>
                          </a:solidFill>
                        </a:rPr>
                        <a:t> D</a:t>
                      </a:r>
                    </a:p>
                  </a:txBody>
                  <a:tcPr/>
                </a:tc>
                <a:extLst>
                  <a:ext uri="{0D108BD9-81ED-4DB2-BD59-A6C34878D82A}">
                    <a16:rowId xmlns:a16="http://schemas.microsoft.com/office/drawing/2014/main" val="3957372635"/>
                  </a:ext>
                </a:extLst>
              </a:tr>
              <a:tr h="367626">
                <a:tc>
                  <a:txBody>
                    <a:bodyPr/>
                    <a:lstStyle/>
                    <a:p>
                      <a:pPr algn="ctr"/>
                      <a:r>
                        <a:rPr lang="en-IN" dirty="0">
                          <a:solidFill>
                            <a:schemeClr val="bg1"/>
                          </a:solidFill>
                        </a:rPr>
                        <a:t>ENG22CA0024</a:t>
                      </a:r>
                    </a:p>
                  </a:txBody>
                  <a:tcPr/>
                </a:tc>
                <a:tc>
                  <a:txBody>
                    <a:bodyPr/>
                    <a:lstStyle/>
                    <a:p>
                      <a:pPr algn="ctr"/>
                      <a:r>
                        <a:rPr lang="en-IN" dirty="0">
                          <a:solidFill>
                            <a:schemeClr val="bg1"/>
                          </a:solidFill>
                        </a:rPr>
                        <a:t>Harshith S</a:t>
                      </a:r>
                    </a:p>
                  </a:txBody>
                  <a:tcPr/>
                </a:tc>
                <a:extLst>
                  <a:ext uri="{0D108BD9-81ED-4DB2-BD59-A6C34878D82A}">
                    <a16:rowId xmlns:a16="http://schemas.microsoft.com/office/drawing/2014/main" val="3699895332"/>
                  </a:ext>
                </a:extLst>
              </a:tr>
              <a:tr h="367626">
                <a:tc>
                  <a:txBody>
                    <a:bodyPr/>
                    <a:lstStyle/>
                    <a:p>
                      <a:pPr algn="ctr"/>
                      <a:r>
                        <a:rPr lang="en-IN" dirty="0">
                          <a:solidFill>
                            <a:schemeClr val="bg1"/>
                          </a:solidFill>
                        </a:rPr>
                        <a:t>ENG22CA0031</a:t>
                      </a:r>
                    </a:p>
                  </a:txBody>
                  <a:tcPr/>
                </a:tc>
                <a:tc>
                  <a:txBody>
                    <a:bodyPr/>
                    <a:lstStyle/>
                    <a:p>
                      <a:pPr algn="ctr"/>
                      <a:r>
                        <a:rPr lang="en-IN" dirty="0">
                          <a:solidFill>
                            <a:schemeClr val="bg1"/>
                          </a:solidFill>
                        </a:rPr>
                        <a:t>Kishore A</a:t>
                      </a:r>
                    </a:p>
                  </a:txBody>
                  <a:tcPr/>
                </a:tc>
                <a:extLst>
                  <a:ext uri="{0D108BD9-81ED-4DB2-BD59-A6C34878D82A}">
                    <a16:rowId xmlns:a16="http://schemas.microsoft.com/office/drawing/2014/main" val="2828740574"/>
                  </a:ext>
                </a:extLst>
              </a:tr>
              <a:tr h="367626">
                <a:tc>
                  <a:txBody>
                    <a:bodyPr/>
                    <a:lstStyle/>
                    <a:p>
                      <a:pPr algn="ctr"/>
                      <a:r>
                        <a:rPr lang="en-IN" dirty="0">
                          <a:solidFill>
                            <a:schemeClr val="bg1"/>
                          </a:solidFill>
                        </a:rPr>
                        <a:t>ENG22CA0057</a:t>
                      </a:r>
                    </a:p>
                  </a:txBody>
                  <a:tcPr/>
                </a:tc>
                <a:tc>
                  <a:txBody>
                    <a:bodyPr/>
                    <a:lstStyle/>
                    <a:p>
                      <a:pPr algn="ctr"/>
                      <a:r>
                        <a:rPr lang="en-IN" dirty="0">
                          <a:solidFill>
                            <a:schemeClr val="bg1"/>
                          </a:solidFill>
                        </a:rPr>
                        <a:t>Bala Vinay</a:t>
                      </a:r>
                    </a:p>
                  </a:txBody>
                  <a:tcPr/>
                </a:tc>
                <a:extLst>
                  <a:ext uri="{0D108BD9-81ED-4DB2-BD59-A6C34878D82A}">
                    <a16:rowId xmlns:a16="http://schemas.microsoft.com/office/drawing/2014/main" val="96974435"/>
                  </a:ext>
                </a:extLst>
              </a:tr>
            </a:tbl>
          </a:graphicData>
        </a:graphic>
      </p:graphicFrame>
    </p:spTree>
    <p:extLst>
      <p:ext uri="{BB962C8B-B14F-4D97-AF65-F5344CB8AC3E}">
        <p14:creationId xmlns:p14="http://schemas.microsoft.com/office/powerpoint/2010/main" val="216493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p:txBody>
          <a:bodyPr/>
          <a:lstStyle/>
          <a:p>
            <a:pPr algn="ctr"/>
            <a:r>
              <a:rPr lang="en-US" dirty="0"/>
              <a:t>Introduction</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2139383"/>
            <a:ext cx="5435600" cy="4331834"/>
          </a:xfrm>
        </p:spPr>
        <p:txBody>
          <a:bodyPr>
            <a:normAutofit/>
          </a:bodyPr>
          <a:lstStyle/>
          <a:p>
            <a:pPr algn="just"/>
            <a:r>
              <a:rPr lang="en-US" dirty="0"/>
              <a:t>Chess is a two-player strategy board game played on a checkered board with 64 squares. The goal is to checkmate your opponent's king, or put it in a position where it cannot escape capture on the next move . History Chess originated in India around the 6th century CE, and spread to Europe and the Middle East by the 10th century. It evolved into what we know as chess around the 16th century . Pieces Each player has 16 pieces, including one king, one queen, two rooks, two bishops, two knights, and eight pawns .  Rules Chess is a complex game with many rules and scenarios. For example, white always has the first move, and one player is usually responsible for hiding a white and black pawn in each hand to decide who gets white and who gets black.</a:t>
            </a: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3"/>
          <a:srcRect l="5286" r="5286"/>
          <a:stretch/>
        </p:blipFill>
        <p:spPr/>
      </p:pic>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D2A4-9FFD-3FA6-9E35-4A0AC7F7981B}"/>
              </a:ext>
            </a:extLst>
          </p:cNvPr>
          <p:cNvSpPr>
            <a:spLocks noGrp="1"/>
          </p:cNvSpPr>
          <p:nvPr>
            <p:ph type="title"/>
          </p:nvPr>
        </p:nvSpPr>
        <p:spPr/>
        <p:txBody>
          <a:bodyPr/>
          <a:lstStyle/>
          <a:p>
            <a:r>
              <a:rPr lang="en-US" b="0" i="0" dirty="0">
                <a:effectLst/>
                <a:latin typeface="Söhne"/>
              </a:rPr>
              <a:t>Scope of creating a game of chess using Python</a:t>
            </a:r>
            <a:endParaRPr lang="en-IN" dirty="0"/>
          </a:p>
        </p:txBody>
      </p:sp>
      <p:sp>
        <p:nvSpPr>
          <p:cNvPr id="6" name="Content Placeholder 5">
            <a:extLst>
              <a:ext uri="{FF2B5EF4-FFF2-40B4-BE49-F238E27FC236}">
                <a16:creationId xmlns:a16="http://schemas.microsoft.com/office/drawing/2014/main" id="{8D1DD23F-2CD2-B688-E85C-B576D54FEEE1}"/>
              </a:ext>
            </a:extLst>
          </p:cNvPr>
          <p:cNvSpPr>
            <a:spLocks noGrp="1"/>
          </p:cNvSpPr>
          <p:nvPr>
            <p:ph sz="quarter" idx="13"/>
          </p:nvPr>
        </p:nvSpPr>
        <p:spPr>
          <a:xfrm>
            <a:off x="1123189" y="1952625"/>
            <a:ext cx="9945622" cy="4429514"/>
          </a:xfrm>
        </p:spPr>
        <p:txBody>
          <a:bodyPr>
            <a:normAutofit lnSpcReduction="10000"/>
          </a:bodyPr>
          <a:lstStyle/>
          <a:p>
            <a:pPr marL="285750" indent="-285750" algn="l">
              <a:buFont typeface="Arial" panose="020B0604020202020204" pitchFamily="34" charset="0"/>
              <a:buChar char="•"/>
            </a:pPr>
            <a:r>
              <a:rPr lang="en-US" b="1" i="0" dirty="0">
                <a:effectLst/>
                <a:latin typeface="Söhne"/>
              </a:rPr>
              <a:t>Board Representation</a:t>
            </a:r>
            <a:r>
              <a:rPr lang="en-US" b="0" i="0" dirty="0">
                <a:effectLst/>
                <a:latin typeface="Söhne"/>
              </a:rPr>
              <a:t>: Decide how you will represent the chessboard in your code. This could be a 2D array, a list of lists, or even a more complex object-oriented approach.</a:t>
            </a:r>
          </a:p>
          <a:p>
            <a:pPr marL="285750" indent="-285750" algn="l">
              <a:buFont typeface="Arial" panose="020B0604020202020204" pitchFamily="34" charset="0"/>
              <a:buChar char="•"/>
            </a:pPr>
            <a:r>
              <a:rPr lang="en-US" b="1" i="0" dirty="0">
                <a:effectLst/>
                <a:latin typeface="Söhne"/>
              </a:rPr>
              <a:t>Piece Representation</a:t>
            </a:r>
            <a:r>
              <a:rPr lang="en-US" b="0" i="0" dirty="0">
                <a:effectLst/>
                <a:latin typeface="Söhne"/>
              </a:rPr>
              <a:t>: You'll need to represent each chess piece and its properties such as type, color, position, and legal moves.</a:t>
            </a:r>
          </a:p>
          <a:p>
            <a:pPr marL="285750" indent="-285750" algn="l">
              <a:buFont typeface="Arial" panose="020B0604020202020204" pitchFamily="34" charset="0"/>
              <a:buChar char="•"/>
            </a:pPr>
            <a:r>
              <a:rPr lang="en-US" b="1" i="0" dirty="0">
                <a:effectLst/>
                <a:latin typeface="Söhne"/>
              </a:rPr>
              <a:t>Move Generation</a:t>
            </a:r>
            <a:r>
              <a:rPr lang="en-US" b="0" i="0" dirty="0">
                <a:effectLst/>
                <a:latin typeface="Söhne"/>
              </a:rPr>
              <a:t>: Implement the logic for generating legal moves for each piece. This involves considering the rules of chess regarding piece movement, capturing, castling, and </a:t>
            </a:r>
            <a:r>
              <a:rPr lang="en-US" b="0" i="0" dirty="0" err="1">
                <a:effectLst/>
                <a:latin typeface="Söhne"/>
              </a:rPr>
              <a:t>en</a:t>
            </a:r>
            <a:r>
              <a:rPr lang="en-US" b="0" i="0" dirty="0">
                <a:effectLst/>
                <a:latin typeface="Söhne"/>
              </a:rPr>
              <a:t> passant.</a:t>
            </a:r>
          </a:p>
          <a:p>
            <a:pPr marL="285750" indent="-285750" algn="l">
              <a:buFont typeface="Arial" panose="020B0604020202020204" pitchFamily="34" charset="0"/>
              <a:buChar char="•"/>
            </a:pPr>
            <a:r>
              <a:rPr lang="en-US" b="1" i="0" dirty="0">
                <a:effectLst/>
                <a:latin typeface="Söhne"/>
              </a:rPr>
              <a:t>Game Logic</a:t>
            </a:r>
            <a:r>
              <a:rPr lang="en-US" b="0" i="0" dirty="0">
                <a:effectLst/>
                <a:latin typeface="Söhne"/>
              </a:rPr>
              <a:t>: Implement the overall game logic, including checking for checkmate, stalemate, and other game-ending conditions.</a:t>
            </a:r>
          </a:p>
          <a:p>
            <a:pPr marL="285750" indent="-285750" algn="l">
              <a:buFont typeface="Arial" panose="020B0604020202020204" pitchFamily="34" charset="0"/>
              <a:buChar char="•"/>
            </a:pPr>
            <a:r>
              <a:rPr lang="en-US" b="1" i="0" dirty="0">
                <a:effectLst/>
                <a:latin typeface="Söhne"/>
              </a:rPr>
              <a:t>User Interface</a:t>
            </a:r>
            <a:r>
              <a:rPr lang="en-US" b="0" i="0" dirty="0">
                <a:effectLst/>
                <a:latin typeface="Söhne"/>
              </a:rPr>
              <a:t>: Decide whether you want a simple text-based interface or a more complex graphical one using libraries like Pygame or </a:t>
            </a:r>
            <a:r>
              <a:rPr lang="en-US" b="0" i="0" dirty="0" err="1">
                <a:effectLst/>
                <a:latin typeface="Söhne"/>
              </a:rPr>
              <a:t>Tkinter</a:t>
            </a:r>
            <a:r>
              <a:rPr lang="en-US" b="0" i="0" dirty="0">
                <a:effectLst/>
                <a:latin typeface="Söhne"/>
              </a:rPr>
              <a:t>.</a:t>
            </a:r>
          </a:p>
          <a:p>
            <a:pPr marL="285750" indent="-285750" algn="l">
              <a:buFont typeface="Arial" panose="020B0604020202020204" pitchFamily="34" charset="0"/>
              <a:buChar char="•"/>
            </a:pPr>
            <a:r>
              <a:rPr lang="en-US" b="1" i="0" dirty="0">
                <a:effectLst/>
                <a:latin typeface="Söhne"/>
              </a:rPr>
              <a:t>AI</a:t>
            </a:r>
            <a:r>
              <a:rPr lang="en-US" b="0" i="0" dirty="0">
                <a:effectLst/>
                <a:latin typeface="Söhne"/>
              </a:rPr>
              <a:t>: Optionally, you might want to implement an AI opponent using techniques like minimax with alpha-beta pruning, reinforcement learning, or neural networks.</a:t>
            </a:r>
          </a:p>
          <a:p>
            <a:pPr marL="285750" indent="-285750" algn="l">
              <a:buFont typeface="Arial" panose="020B0604020202020204" pitchFamily="34" charset="0"/>
              <a:buChar char="•"/>
            </a:pPr>
            <a:r>
              <a:rPr lang="en-US" b="1" i="0" dirty="0">
                <a:effectLst/>
                <a:latin typeface="Söhne"/>
              </a:rPr>
              <a:t>Testing</a:t>
            </a:r>
            <a:r>
              <a:rPr lang="en-US" b="0" i="0" dirty="0">
                <a:effectLst/>
                <a:latin typeface="Söhne"/>
              </a:rPr>
              <a:t>: Develop a suite of tests to ensure that your game functions correctly under various conditions.</a:t>
            </a:r>
          </a:p>
          <a:p>
            <a:pPr marL="285750" indent="-285750" algn="l">
              <a:buFont typeface="Arial" panose="020B0604020202020204" pitchFamily="34" charset="0"/>
              <a:buChar char="•"/>
            </a:pPr>
            <a:r>
              <a:rPr lang="en-US" b="1" i="0" dirty="0">
                <a:effectLst/>
                <a:latin typeface="Söhne"/>
              </a:rPr>
              <a:t>Documentation</a:t>
            </a:r>
            <a:r>
              <a:rPr lang="en-US" b="0" i="0" dirty="0">
                <a:effectLst/>
                <a:latin typeface="Söhne"/>
              </a:rPr>
              <a:t>: Document your code thoroughly, especially if you plan to share it with others or revisit it later.</a:t>
            </a:r>
          </a:p>
          <a:p>
            <a:pPr marL="285750" indent="-285750" algn="l">
              <a:buFont typeface="Arial" panose="020B0604020202020204" pitchFamily="34" charset="0"/>
              <a:buChar char="•"/>
            </a:pPr>
            <a:r>
              <a:rPr lang="en-US" b="1" i="0" dirty="0">
                <a:effectLst/>
                <a:latin typeface="Söhne"/>
              </a:rPr>
              <a:t>Extras</a:t>
            </a:r>
            <a:r>
              <a:rPr lang="en-US" b="0" i="0" dirty="0">
                <a:effectLst/>
                <a:latin typeface="Söhne"/>
              </a:rPr>
              <a:t>: Consider adding features like saving/loading games, tracking game history, implementing different variants of chess (e.g., chess960), or adding a multiplayer mode.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3049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A090-648B-D47D-7687-0501FBCD1E6A}"/>
              </a:ext>
            </a:extLst>
          </p:cNvPr>
          <p:cNvSpPr>
            <a:spLocks noGrp="1"/>
          </p:cNvSpPr>
          <p:nvPr>
            <p:ph type="title"/>
          </p:nvPr>
        </p:nvSpPr>
        <p:spPr/>
        <p:txBody>
          <a:bodyPr>
            <a:normAutofit/>
          </a:bodyPr>
          <a:lstStyle/>
          <a:p>
            <a:r>
              <a:rPr lang="en-US" sz="4800" b="1" dirty="0"/>
              <a:t>Requirement of hardware and software</a:t>
            </a:r>
            <a:br>
              <a:rPr lang="en-US" sz="1000" b="1" dirty="0"/>
            </a:br>
            <a:endParaRPr lang="en-IN" sz="2800" dirty="0"/>
          </a:p>
        </p:txBody>
      </p:sp>
      <p:sp>
        <p:nvSpPr>
          <p:cNvPr id="5" name="Text Placeholder 4">
            <a:extLst>
              <a:ext uri="{FF2B5EF4-FFF2-40B4-BE49-F238E27FC236}">
                <a16:creationId xmlns:a16="http://schemas.microsoft.com/office/drawing/2014/main" id="{AC3B50BA-99FE-E8C3-E474-5973AA398E1B}"/>
              </a:ext>
            </a:extLst>
          </p:cNvPr>
          <p:cNvSpPr>
            <a:spLocks noGrp="1"/>
          </p:cNvSpPr>
          <p:nvPr>
            <p:ph type="body" sz="quarter" idx="13"/>
          </p:nvPr>
        </p:nvSpPr>
        <p:spPr/>
        <p:txBody>
          <a:bodyPr/>
          <a:lstStyle/>
          <a:p>
            <a:pPr algn="ctr"/>
            <a:r>
              <a:rPr lang="en-US" dirty="0"/>
              <a:t>Hardware</a:t>
            </a:r>
            <a:endParaRPr lang="en-IN" dirty="0"/>
          </a:p>
        </p:txBody>
      </p:sp>
      <p:sp>
        <p:nvSpPr>
          <p:cNvPr id="6" name="Text Placeholder 5">
            <a:extLst>
              <a:ext uri="{FF2B5EF4-FFF2-40B4-BE49-F238E27FC236}">
                <a16:creationId xmlns:a16="http://schemas.microsoft.com/office/drawing/2014/main" id="{F0983964-2764-8244-4173-FCBF0DE53F97}"/>
              </a:ext>
            </a:extLst>
          </p:cNvPr>
          <p:cNvSpPr>
            <a:spLocks noGrp="1"/>
          </p:cNvSpPr>
          <p:nvPr>
            <p:ph type="body" sz="quarter" idx="14"/>
          </p:nvPr>
        </p:nvSpPr>
        <p:spPr/>
        <p:txBody>
          <a:bodyPr>
            <a:normAutofit/>
          </a:bodyPr>
          <a:lstStyle/>
          <a:p>
            <a:r>
              <a:rPr lang="en-US" dirty="0"/>
              <a:t>Storage : 1TB</a:t>
            </a:r>
          </a:p>
          <a:p>
            <a:r>
              <a:rPr lang="en-IN" sz="1800" dirty="0"/>
              <a:t>CPU : Intel i5 or above</a:t>
            </a:r>
          </a:p>
          <a:p>
            <a:r>
              <a:rPr lang="en-IN" sz="1800" dirty="0"/>
              <a:t>RAM : 2 GB</a:t>
            </a:r>
          </a:p>
          <a:p>
            <a:r>
              <a:rPr lang="en-IN" sz="1800" dirty="0"/>
              <a:t>MONITOR : 17 Inches with any 		</a:t>
            </a:r>
            <a:r>
              <a:rPr lang="en-IN" dirty="0"/>
              <a:t>	</a:t>
            </a:r>
            <a:r>
              <a:rPr lang="en-IN" sz="1800" dirty="0"/>
              <a:t>resolution.</a:t>
            </a:r>
          </a:p>
          <a:p>
            <a:r>
              <a:rPr lang="en-US" dirty="0"/>
              <a:t>An average PC with basic specifications for smooth gaming experience.</a:t>
            </a:r>
          </a:p>
          <a:p>
            <a:endParaRPr lang="en-US" dirty="0"/>
          </a:p>
          <a:p>
            <a:endParaRPr lang="en-US" dirty="0"/>
          </a:p>
          <a:p>
            <a:endParaRPr lang="en-US" dirty="0"/>
          </a:p>
          <a:p>
            <a:endParaRPr lang="en-IN" dirty="0"/>
          </a:p>
        </p:txBody>
      </p:sp>
      <p:sp>
        <p:nvSpPr>
          <p:cNvPr id="7" name="Text Placeholder 6">
            <a:extLst>
              <a:ext uri="{FF2B5EF4-FFF2-40B4-BE49-F238E27FC236}">
                <a16:creationId xmlns:a16="http://schemas.microsoft.com/office/drawing/2014/main" id="{7EB1A79B-1415-9FB8-BDB3-DB6E7E69E311}"/>
              </a:ext>
            </a:extLst>
          </p:cNvPr>
          <p:cNvSpPr>
            <a:spLocks noGrp="1"/>
          </p:cNvSpPr>
          <p:nvPr>
            <p:ph type="body" sz="quarter" idx="15"/>
          </p:nvPr>
        </p:nvSpPr>
        <p:spPr/>
        <p:txBody>
          <a:bodyPr/>
          <a:lstStyle/>
          <a:p>
            <a:pPr algn="ctr"/>
            <a:r>
              <a:rPr lang="en-US" dirty="0"/>
              <a:t>Software</a:t>
            </a:r>
          </a:p>
          <a:p>
            <a:pPr algn="ctr"/>
            <a:endParaRPr lang="en-IN" dirty="0"/>
          </a:p>
        </p:txBody>
      </p:sp>
      <p:sp>
        <p:nvSpPr>
          <p:cNvPr id="8" name="Text Placeholder 7">
            <a:extLst>
              <a:ext uri="{FF2B5EF4-FFF2-40B4-BE49-F238E27FC236}">
                <a16:creationId xmlns:a16="http://schemas.microsoft.com/office/drawing/2014/main" id="{C53691C4-DDFD-BBC6-422A-87AB39E5E9C1}"/>
              </a:ext>
            </a:extLst>
          </p:cNvPr>
          <p:cNvSpPr>
            <a:spLocks noGrp="1"/>
          </p:cNvSpPr>
          <p:nvPr>
            <p:ph type="body" sz="quarter" idx="16"/>
          </p:nvPr>
        </p:nvSpPr>
        <p:spPr/>
        <p:txBody>
          <a:bodyPr/>
          <a:lstStyle/>
          <a:p>
            <a:r>
              <a:rPr lang="en-US" dirty="0"/>
              <a:t>VS Code : For writing code</a:t>
            </a:r>
          </a:p>
          <a:p>
            <a:r>
              <a:rPr lang="en-US" dirty="0" err="1"/>
              <a:t>Github</a:t>
            </a:r>
            <a:r>
              <a:rPr lang="en-US" dirty="0"/>
              <a:t> : To storage/share fields</a:t>
            </a:r>
          </a:p>
          <a:p>
            <a:r>
              <a:rPr lang="en-US" dirty="0"/>
              <a:t>Python 3.x, Pygame library and an integrated development environment (IDE).</a:t>
            </a:r>
          </a:p>
          <a:p>
            <a:endParaRPr lang="en-IN" dirty="0"/>
          </a:p>
        </p:txBody>
      </p:sp>
    </p:spTree>
    <p:extLst>
      <p:ext uri="{BB962C8B-B14F-4D97-AF65-F5344CB8AC3E}">
        <p14:creationId xmlns:p14="http://schemas.microsoft.com/office/powerpoint/2010/main" val="251553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62114560-B156-F03E-DB87-2988D7FDEFC4}"/>
              </a:ext>
            </a:extLst>
          </p:cNvPr>
          <p:cNvGraphicFramePr>
            <a:graphicFrameLocks noGrp="1"/>
          </p:cNvGraphicFramePr>
          <p:nvPr>
            <p:extLst>
              <p:ext uri="{D42A27DB-BD31-4B8C-83A1-F6EECF244321}">
                <p14:modId xmlns:p14="http://schemas.microsoft.com/office/powerpoint/2010/main" val="3122856542"/>
              </p:ext>
            </p:extLst>
          </p:nvPr>
        </p:nvGraphicFramePr>
        <p:xfrm>
          <a:off x="1511604" y="1119673"/>
          <a:ext cx="9168792" cy="5219208"/>
        </p:xfrm>
        <a:graphic>
          <a:graphicData uri="http://schemas.openxmlformats.org/drawingml/2006/table">
            <a:tbl>
              <a:tblPr firstRow="1" bandRow="1">
                <a:tableStyleId>{073A0DAA-6AF3-43AB-8588-CEC1D06C72B9}</a:tableStyleId>
              </a:tblPr>
              <a:tblGrid>
                <a:gridCol w="1054314">
                  <a:extLst>
                    <a:ext uri="{9D8B030D-6E8A-4147-A177-3AD203B41FA5}">
                      <a16:colId xmlns:a16="http://schemas.microsoft.com/office/drawing/2014/main" val="1042973216"/>
                    </a:ext>
                  </a:extLst>
                </a:gridCol>
                <a:gridCol w="8114478">
                  <a:extLst>
                    <a:ext uri="{9D8B030D-6E8A-4147-A177-3AD203B41FA5}">
                      <a16:colId xmlns:a16="http://schemas.microsoft.com/office/drawing/2014/main" val="2108214765"/>
                    </a:ext>
                  </a:extLst>
                </a:gridCol>
              </a:tblGrid>
              <a:tr h="484344">
                <a:tc>
                  <a:txBody>
                    <a:bodyPr/>
                    <a:lstStyle/>
                    <a:p>
                      <a:pPr algn="ctr"/>
                      <a:r>
                        <a:rPr lang="en-US" sz="2400" b="0" dirty="0"/>
                        <a:t>Steps</a:t>
                      </a:r>
                    </a:p>
                  </a:txBody>
                  <a:tcPr/>
                </a:tc>
                <a:tc>
                  <a:txBody>
                    <a:bodyPr/>
                    <a:lstStyle/>
                    <a:p>
                      <a:pPr algn="ctr"/>
                      <a:r>
                        <a:rPr lang="en-US" sz="2400" b="0" dirty="0"/>
                        <a:t>Tasks</a:t>
                      </a:r>
                    </a:p>
                  </a:txBody>
                  <a:tcPr/>
                </a:tc>
                <a:extLst>
                  <a:ext uri="{0D108BD9-81ED-4DB2-BD59-A6C34878D82A}">
                    <a16:rowId xmlns:a16="http://schemas.microsoft.com/office/drawing/2014/main" val="3524878790"/>
                  </a:ext>
                </a:extLst>
              </a:tr>
              <a:tr h="484344">
                <a:tc>
                  <a:txBody>
                    <a:bodyPr/>
                    <a:lstStyle/>
                    <a:p>
                      <a:pPr algn="ctr"/>
                      <a:r>
                        <a:rPr lang="en-US" dirty="0"/>
                        <a:t>1</a:t>
                      </a:r>
                    </a:p>
                  </a:txBody>
                  <a:tcPr/>
                </a:tc>
                <a:tc>
                  <a:txBody>
                    <a:bodyPr/>
                    <a:lstStyle/>
                    <a:p>
                      <a:r>
                        <a:rPr lang="en-US" dirty="0"/>
                        <a:t>Install Pygame, Chess and simpleGUI library</a:t>
                      </a:r>
                    </a:p>
                  </a:txBody>
                  <a:tcPr/>
                </a:tc>
                <a:extLst>
                  <a:ext uri="{0D108BD9-81ED-4DB2-BD59-A6C34878D82A}">
                    <a16:rowId xmlns:a16="http://schemas.microsoft.com/office/drawing/2014/main" val="337686841"/>
                  </a:ext>
                </a:extLst>
              </a:tr>
              <a:tr h="484344">
                <a:tc>
                  <a:txBody>
                    <a:bodyPr/>
                    <a:lstStyle/>
                    <a:p>
                      <a:pPr algn="ctr"/>
                      <a:r>
                        <a:rPr lang="en-US" dirty="0"/>
                        <a:t>2</a:t>
                      </a:r>
                    </a:p>
                  </a:txBody>
                  <a:tcPr/>
                </a:tc>
                <a:tc>
                  <a:txBody>
                    <a:bodyPr/>
                    <a:lstStyle/>
                    <a:p>
                      <a:r>
                        <a:rPr lang="en-US" dirty="0"/>
                        <a:t>Set development environment to work with python and pygame</a:t>
                      </a:r>
                    </a:p>
                  </a:txBody>
                  <a:tcPr/>
                </a:tc>
                <a:extLst>
                  <a:ext uri="{0D108BD9-81ED-4DB2-BD59-A6C34878D82A}">
                    <a16:rowId xmlns:a16="http://schemas.microsoft.com/office/drawing/2014/main" val="3246942578"/>
                  </a:ext>
                </a:extLst>
              </a:tr>
              <a:tr h="484344">
                <a:tc>
                  <a:txBody>
                    <a:bodyPr/>
                    <a:lstStyle/>
                    <a:p>
                      <a:pPr algn="ctr"/>
                      <a:r>
                        <a:rPr lang="en-US" dirty="0"/>
                        <a:t>3</a:t>
                      </a:r>
                    </a:p>
                  </a:txBody>
                  <a:tcPr/>
                </a:tc>
                <a:tc>
                  <a:txBody>
                    <a:bodyPr/>
                    <a:lstStyle/>
                    <a:p>
                      <a:r>
                        <a:rPr lang="en-US" dirty="0"/>
                        <a:t>Create a GUI window using pygame where users can interact with game</a:t>
                      </a:r>
                    </a:p>
                  </a:txBody>
                  <a:tcPr/>
                </a:tc>
                <a:extLst>
                  <a:ext uri="{0D108BD9-81ED-4DB2-BD59-A6C34878D82A}">
                    <a16:rowId xmlns:a16="http://schemas.microsoft.com/office/drawing/2014/main" val="325602336"/>
                  </a:ext>
                </a:extLst>
              </a:tr>
              <a:tr h="484344">
                <a:tc>
                  <a:txBody>
                    <a:bodyPr/>
                    <a:lstStyle/>
                    <a:p>
                      <a:pPr algn="ctr"/>
                      <a:r>
                        <a:rPr lang="en-US" dirty="0"/>
                        <a:t>4</a:t>
                      </a:r>
                    </a:p>
                  </a:txBody>
                  <a:tcPr/>
                </a:tc>
                <a:tc>
                  <a:txBody>
                    <a:bodyPr/>
                    <a:lstStyle/>
                    <a:p>
                      <a:r>
                        <a:rPr lang="en-US" dirty="0"/>
                        <a:t>Display menu for the game, the menu contain human vs human or human vs AI</a:t>
                      </a:r>
                    </a:p>
                  </a:txBody>
                  <a:tcPr/>
                </a:tc>
                <a:extLst>
                  <a:ext uri="{0D108BD9-81ED-4DB2-BD59-A6C34878D82A}">
                    <a16:rowId xmlns:a16="http://schemas.microsoft.com/office/drawing/2014/main" val="115438046"/>
                  </a:ext>
                </a:extLst>
              </a:tr>
              <a:tr h="484344">
                <a:tc>
                  <a:txBody>
                    <a:bodyPr/>
                    <a:lstStyle/>
                    <a:p>
                      <a:pPr algn="ctr"/>
                      <a:r>
                        <a:rPr lang="en-US" dirty="0"/>
                        <a:t>5</a:t>
                      </a:r>
                    </a:p>
                  </a:txBody>
                  <a:tcPr/>
                </a:tc>
                <a:tc>
                  <a:txBody>
                    <a:bodyPr/>
                    <a:lstStyle/>
                    <a:p>
                      <a:r>
                        <a:rPr lang="en-US" dirty="0"/>
                        <a:t>Based users selection initialize the game with appropriate setup</a:t>
                      </a:r>
                    </a:p>
                  </a:txBody>
                  <a:tcPr/>
                </a:tc>
                <a:extLst>
                  <a:ext uri="{0D108BD9-81ED-4DB2-BD59-A6C34878D82A}">
                    <a16:rowId xmlns:a16="http://schemas.microsoft.com/office/drawing/2014/main" val="3176242938"/>
                  </a:ext>
                </a:extLst>
              </a:tr>
              <a:tr h="484344">
                <a:tc>
                  <a:txBody>
                    <a:bodyPr/>
                    <a:lstStyle/>
                    <a:p>
                      <a:pPr algn="ctr"/>
                      <a:r>
                        <a:rPr lang="en-US" dirty="0"/>
                        <a:t>6</a:t>
                      </a:r>
                    </a:p>
                  </a:txBody>
                  <a:tcPr/>
                </a:tc>
                <a:tc>
                  <a:txBody>
                    <a:bodyPr/>
                    <a:lstStyle/>
                    <a:p>
                      <a:r>
                        <a:rPr lang="en-US" dirty="0"/>
                        <a:t>Implement Human vs Human Gameplay:</a:t>
                      </a:r>
                    </a:p>
                    <a:p>
                      <a:pPr marL="285750" indent="-285750">
                        <a:buFont typeface="Arial" panose="020B0604020202020204" pitchFamily="34" charset="0"/>
                        <a:buChar char="•"/>
                      </a:pPr>
                      <a:r>
                        <a:rPr lang="en-US" dirty="0"/>
                        <a:t>Allow player to input via the GUI</a:t>
                      </a:r>
                    </a:p>
                    <a:p>
                      <a:pPr marL="285750" indent="-285750">
                        <a:buFont typeface="Arial" panose="020B0604020202020204" pitchFamily="34" charset="0"/>
                        <a:buChar char="•"/>
                      </a:pPr>
                      <a:r>
                        <a:rPr lang="en-US" dirty="0"/>
                        <a:t>Validate the move and update the GUI accordingly</a:t>
                      </a:r>
                    </a:p>
                    <a:p>
                      <a:pPr marL="285750" indent="-285750">
                        <a:buFont typeface="Arial" panose="020B0604020202020204" pitchFamily="34" charset="0"/>
                        <a:buChar char="•"/>
                      </a:pPr>
                      <a:r>
                        <a:rPr lang="en-US" dirty="0"/>
                        <a:t>Check for game ending condition after each move</a:t>
                      </a:r>
                    </a:p>
                  </a:txBody>
                  <a:tcPr/>
                </a:tc>
                <a:extLst>
                  <a:ext uri="{0D108BD9-81ED-4DB2-BD59-A6C34878D82A}">
                    <a16:rowId xmlns:a16="http://schemas.microsoft.com/office/drawing/2014/main" val="943619126"/>
                  </a:ext>
                </a:extLst>
              </a:tr>
              <a:tr h="484344">
                <a:tc>
                  <a:txBody>
                    <a:bodyPr/>
                    <a:lstStyle/>
                    <a:p>
                      <a:pPr algn="ctr"/>
                      <a:r>
                        <a:rPr lang="en-US" dirty="0"/>
                        <a:t>7</a:t>
                      </a:r>
                    </a:p>
                  </a:txBody>
                  <a:tcPr/>
                </a:tc>
                <a:tc>
                  <a:txBody>
                    <a:bodyPr/>
                    <a:lstStyle/>
                    <a:p>
                      <a:r>
                        <a:rPr lang="en-US" dirty="0"/>
                        <a:t>Continue the game until a checkmate, stalemate, or user choose to quite</a:t>
                      </a:r>
                    </a:p>
                  </a:txBody>
                  <a:tcPr/>
                </a:tc>
                <a:extLst>
                  <a:ext uri="{0D108BD9-81ED-4DB2-BD59-A6C34878D82A}">
                    <a16:rowId xmlns:a16="http://schemas.microsoft.com/office/drawing/2014/main" val="1892570197"/>
                  </a:ext>
                </a:extLst>
              </a:tr>
              <a:tr h="484344">
                <a:tc>
                  <a:txBody>
                    <a:bodyPr/>
                    <a:lstStyle/>
                    <a:p>
                      <a:pPr algn="ctr"/>
                      <a:r>
                        <a:rPr lang="en-US" dirty="0"/>
                        <a:t>8</a:t>
                      </a:r>
                    </a:p>
                  </a:txBody>
                  <a:tcPr/>
                </a:tc>
                <a:tc>
                  <a:txBody>
                    <a:bodyPr/>
                    <a:lstStyle/>
                    <a:p>
                      <a:r>
                        <a:rPr lang="en-US" dirty="0"/>
                        <a:t>Display the results of the game (Win or Lose) and GUI should pop-up a menu asking the player to continue or quite</a:t>
                      </a:r>
                    </a:p>
                  </a:txBody>
                  <a:tcPr/>
                </a:tc>
                <a:extLst>
                  <a:ext uri="{0D108BD9-81ED-4DB2-BD59-A6C34878D82A}">
                    <a16:rowId xmlns:a16="http://schemas.microsoft.com/office/drawing/2014/main" val="3817448081"/>
                  </a:ext>
                </a:extLst>
              </a:tr>
            </a:tbl>
          </a:graphicData>
        </a:graphic>
      </p:graphicFrame>
      <p:sp>
        <p:nvSpPr>
          <p:cNvPr id="11" name="TextBox 10">
            <a:extLst>
              <a:ext uri="{FF2B5EF4-FFF2-40B4-BE49-F238E27FC236}">
                <a16:creationId xmlns:a16="http://schemas.microsoft.com/office/drawing/2014/main" id="{FA822A74-F57D-D589-E69E-039F40F5FA89}"/>
              </a:ext>
            </a:extLst>
          </p:cNvPr>
          <p:cNvSpPr txBox="1"/>
          <p:nvPr/>
        </p:nvSpPr>
        <p:spPr>
          <a:xfrm>
            <a:off x="1511604" y="335902"/>
            <a:ext cx="9168792" cy="707886"/>
          </a:xfrm>
          <a:prstGeom prst="rect">
            <a:avLst/>
          </a:prstGeom>
          <a:noFill/>
        </p:spPr>
        <p:txBody>
          <a:bodyPr wrap="none" rtlCol="0">
            <a:spAutoFit/>
          </a:bodyPr>
          <a:lstStyle/>
          <a:p>
            <a:pPr algn="ctr"/>
            <a:r>
              <a:rPr lang="en-US" sz="4000" b="1" dirty="0">
                <a:solidFill>
                  <a:schemeClr val="bg1"/>
                </a:solidFill>
              </a:rPr>
              <a:t>Process To Create Human vs Human game </a:t>
            </a:r>
          </a:p>
        </p:txBody>
      </p:sp>
    </p:spTree>
    <p:extLst>
      <p:ext uri="{BB962C8B-B14F-4D97-AF65-F5344CB8AC3E}">
        <p14:creationId xmlns:p14="http://schemas.microsoft.com/office/powerpoint/2010/main" val="281988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D765-2770-BC0E-6209-FFAC97A196EB}"/>
              </a:ext>
            </a:extLst>
          </p:cNvPr>
          <p:cNvSpPr>
            <a:spLocks noGrp="1"/>
          </p:cNvSpPr>
          <p:nvPr>
            <p:ph type="title"/>
          </p:nvPr>
        </p:nvSpPr>
        <p:spPr/>
        <p:txBody>
          <a:bodyPr/>
          <a:lstStyle/>
          <a:p>
            <a:r>
              <a:rPr lang="en-US" dirty="0"/>
              <a:t>Division for Human vs Human</a:t>
            </a:r>
          </a:p>
        </p:txBody>
      </p:sp>
      <p:graphicFrame>
        <p:nvGraphicFramePr>
          <p:cNvPr id="13" name="Table 12">
            <a:extLst>
              <a:ext uri="{FF2B5EF4-FFF2-40B4-BE49-F238E27FC236}">
                <a16:creationId xmlns:a16="http://schemas.microsoft.com/office/drawing/2014/main" id="{49DA1C0C-DA79-E979-5546-68F0261EA882}"/>
              </a:ext>
            </a:extLst>
          </p:cNvPr>
          <p:cNvGraphicFramePr>
            <a:graphicFrameLocks noGrp="1"/>
          </p:cNvGraphicFramePr>
          <p:nvPr>
            <p:extLst>
              <p:ext uri="{D42A27DB-BD31-4B8C-83A1-F6EECF244321}">
                <p14:modId xmlns:p14="http://schemas.microsoft.com/office/powerpoint/2010/main" val="3807398120"/>
              </p:ext>
            </p:extLst>
          </p:nvPr>
        </p:nvGraphicFramePr>
        <p:xfrm>
          <a:off x="1394778" y="2196911"/>
          <a:ext cx="9386596" cy="4250826"/>
        </p:xfrm>
        <a:graphic>
          <a:graphicData uri="http://schemas.openxmlformats.org/drawingml/2006/table">
            <a:tbl>
              <a:tblPr firstRow="1" bandRow="1">
                <a:tableStyleId>{073A0DAA-6AF3-43AB-8588-CEC1D06C72B9}</a:tableStyleId>
              </a:tblPr>
              <a:tblGrid>
                <a:gridCol w="2346649">
                  <a:extLst>
                    <a:ext uri="{9D8B030D-6E8A-4147-A177-3AD203B41FA5}">
                      <a16:colId xmlns:a16="http://schemas.microsoft.com/office/drawing/2014/main" val="1800169210"/>
                    </a:ext>
                  </a:extLst>
                </a:gridCol>
                <a:gridCol w="2346649">
                  <a:extLst>
                    <a:ext uri="{9D8B030D-6E8A-4147-A177-3AD203B41FA5}">
                      <a16:colId xmlns:a16="http://schemas.microsoft.com/office/drawing/2014/main" val="3332140757"/>
                    </a:ext>
                  </a:extLst>
                </a:gridCol>
                <a:gridCol w="2346649">
                  <a:extLst>
                    <a:ext uri="{9D8B030D-6E8A-4147-A177-3AD203B41FA5}">
                      <a16:colId xmlns:a16="http://schemas.microsoft.com/office/drawing/2014/main" val="145395304"/>
                    </a:ext>
                  </a:extLst>
                </a:gridCol>
                <a:gridCol w="2346649">
                  <a:extLst>
                    <a:ext uri="{9D8B030D-6E8A-4147-A177-3AD203B41FA5}">
                      <a16:colId xmlns:a16="http://schemas.microsoft.com/office/drawing/2014/main" val="1749977213"/>
                    </a:ext>
                  </a:extLst>
                </a:gridCol>
              </a:tblGrid>
              <a:tr h="614851">
                <a:tc>
                  <a:txBody>
                    <a:bodyPr/>
                    <a:lstStyle/>
                    <a:p>
                      <a:r>
                        <a:rPr lang="en-US" dirty="0" err="1"/>
                        <a:t>Blessto</a:t>
                      </a:r>
                      <a:r>
                        <a:rPr lang="en-US" dirty="0"/>
                        <a:t> </a:t>
                      </a:r>
                      <a:r>
                        <a:rPr lang="en-IN" dirty="0">
                          <a:solidFill>
                            <a:schemeClr val="bg1"/>
                          </a:solidFill>
                        </a:rPr>
                        <a:t>Gods </a:t>
                      </a:r>
                      <a:r>
                        <a:rPr lang="en-IN" dirty="0" err="1">
                          <a:solidFill>
                            <a:schemeClr val="bg1"/>
                          </a:solidFill>
                        </a:rPr>
                        <a:t>Feareth</a:t>
                      </a:r>
                      <a:r>
                        <a:rPr lang="en-IN" dirty="0">
                          <a:solidFill>
                            <a:schemeClr val="bg1"/>
                          </a:solidFill>
                        </a:rPr>
                        <a:t> D</a:t>
                      </a:r>
                      <a:endParaRPr lang="en-US" dirty="0"/>
                    </a:p>
                  </a:txBody>
                  <a:tcPr/>
                </a:tc>
                <a:tc>
                  <a:txBody>
                    <a:bodyPr/>
                    <a:lstStyle/>
                    <a:p>
                      <a:r>
                        <a:rPr lang="en-US" dirty="0"/>
                        <a:t>Harshith S</a:t>
                      </a:r>
                    </a:p>
                  </a:txBody>
                  <a:tcPr/>
                </a:tc>
                <a:tc>
                  <a:txBody>
                    <a:bodyPr/>
                    <a:lstStyle/>
                    <a:p>
                      <a:r>
                        <a:rPr lang="en-US" dirty="0"/>
                        <a:t>Kishore A</a:t>
                      </a:r>
                    </a:p>
                  </a:txBody>
                  <a:tcPr/>
                </a:tc>
                <a:tc>
                  <a:txBody>
                    <a:bodyPr/>
                    <a:lstStyle/>
                    <a:p>
                      <a:r>
                        <a:rPr lang="en-US" dirty="0"/>
                        <a:t>Bala Vinay M</a:t>
                      </a:r>
                    </a:p>
                  </a:txBody>
                  <a:tcPr/>
                </a:tc>
                <a:extLst>
                  <a:ext uri="{0D108BD9-81ED-4DB2-BD59-A6C34878D82A}">
                    <a16:rowId xmlns:a16="http://schemas.microsoft.com/office/drawing/2014/main" val="1905182402"/>
                  </a:ext>
                </a:extLst>
              </a:tr>
              <a:tr h="614851">
                <a:tc>
                  <a:txBody>
                    <a:bodyPr/>
                    <a:lstStyle/>
                    <a:p>
                      <a:pPr marL="285750" indent="-285750">
                        <a:buFont typeface="Courier New" panose="02070309020205020404" pitchFamily="49" charset="0"/>
                        <a:buChar char="o"/>
                      </a:pPr>
                      <a:r>
                        <a:rPr lang="en-US" dirty="0"/>
                        <a:t>Basic Pygame Setup</a:t>
                      </a:r>
                    </a:p>
                  </a:txBody>
                  <a:tcPr/>
                </a:tc>
                <a:tc>
                  <a:txBody>
                    <a:bodyPr/>
                    <a:lstStyle/>
                    <a:p>
                      <a:pPr marL="285750" indent="-285750">
                        <a:buFont typeface="Courier New" panose="02070309020205020404" pitchFamily="49" charset="0"/>
                        <a:buChar char="o"/>
                      </a:pPr>
                      <a:r>
                        <a:rPr lang="en-US" dirty="0"/>
                        <a:t>Handling Player Piece Options</a:t>
                      </a:r>
                    </a:p>
                  </a:txBody>
                  <a:tcPr/>
                </a:tc>
                <a:tc>
                  <a:txBody>
                    <a:bodyPr/>
                    <a:lstStyle/>
                    <a:p>
                      <a:pPr marL="285750" indent="-285750">
                        <a:buFont typeface="Courier New" panose="02070309020205020404" pitchFamily="49" charset="0"/>
                        <a:buChar char="o"/>
                      </a:pPr>
                      <a:r>
                        <a:rPr lang="en-US" dirty="0"/>
                        <a:t>Calculate Valid Pawn Moves</a:t>
                      </a:r>
                    </a:p>
                  </a:txBody>
                  <a:tcPr/>
                </a:tc>
                <a:tc>
                  <a:txBody>
                    <a:bodyPr/>
                    <a:lstStyle/>
                    <a:p>
                      <a:pPr marL="285750" indent="-285750">
                        <a:buFont typeface="Courier New" panose="02070309020205020404" pitchFamily="49" charset="0"/>
                        <a:buChar char="o"/>
                      </a:pPr>
                      <a:r>
                        <a:rPr lang="en-US" dirty="0"/>
                        <a:t>Drawing the Board</a:t>
                      </a:r>
                    </a:p>
                  </a:txBody>
                  <a:tcPr/>
                </a:tc>
                <a:extLst>
                  <a:ext uri="{0D108BD9-81ED-4DB2-BD59-A6C34878D82A}">
                    <a16:rowId xmlns:a16="http://schemas.microsoft.com/office/drawing/2014/main" val="3253559905"/>
                  </a:ext>
                </a:extLst>
              </a:tr>
              <a:tr h="878359">
                <a:tc>
                  <a:txBody>
                    <a:bodyPr/>
                    <a:lstStyle/>
                    <a:p>
                      <a:pPr marL="285750" indent="-285750">
                        <a:buFont typeface="Courier New" panose="02070309020205020404" pitchFamily="49" charset="0"/>
                        <a:buChar char="o"/>
                      </a:pPr>
                      <a:r>
                        <a:rPr lang="en-US" dirty="0"/>
                        <a:t>Importing Chess Piece Images and Setting up Lists</a:t>
                      </a:r>
                    </a:p>
                  </a:txBody>
                  <a:tcPr/>
                </a:tc>
                <a:tc>
                  <a:txBody>
                    <a:bodyPr/>
                    <a:lstStyle/>
                    <a:p>
                      <a:pPr marL="285750" indent="-285750">
                        <a:buFont typeface="Courier New" panose="02070309020205020404" pitchFamily="49" charset="0"/>
                        <a:buChar char="o"/>
                      </a:pPr>
                      <a:r>
                        <a:rPr lang="en-US" dirty="0"/>
                        <a:t>Check Valid Piece Options</a:t>
                      </a:r>
                    </a:p>
                  </a:txBody>
                  <a:tcPr/>
                </a:tc>
                <a:tc>
                  <a:txBody>
                    <a:bodyPr/>
                    <a:lstStyle/>
                    <a:p>
                      <a:pPr marL="285750" indent="-285750">
                        <a:buFont typeface="Courier New" panose="02070309020205020404" pitchFamily="49" charset="0"/>
                        <a:buChar char="o"/>
                      </a:pPr>
                      <a:r>
                        <a:rPr lang="en-US" dirty="0"/>
                        <a:t>Draw Valid Moves Onto the Screen</a:t>
                      </a:r>
                    </a:p>
                  </a:txBody>
                  <a:tcPr/>
                </a:tc>
                <a:tc>
                  <a:txBody>
                    <a:bodyPr/>
                    <a:lstStyle/>
                    <a:p>
                      <a:pPr marL="285750" indent="-285750">
                        <a:buFont typeface="Courier New" panose="02070309020205020404" pitchFamily="49" charset="0"/>
                        <a:buChar char="o"/>
                      </a:pPr>
                      <a:r>
                        <a:rPr lang="en-US" dirty="0"/>
                        <a:t>Drawing Chess Pieces Onto Board</a:t>
                      </a:r>
                    </a:p>
                  </a:txBody>
                  <a:tcPr/>
                </a:tc>
                <a:extLst>
                  <a:ext uri="{0D108BD9-81ED-4DB2-BD59-A6C34878D82A}">
                    <a16:rowId xmlns:a16="http://schemas.microsoft.com/office/drawing/2014/main" val="1177642603"/>
                  </a:ext>
                </a:extLst>
              </a:tr>
              <a:tr h="878359">
                <a:tc>
                  <a:txBody>
                    <a:bodyPr/>
                    <a:lstStyle/>
                    <a:p>
                      <a:pPr marL="285750" indent="-285750">
                        <a:buFont typeface="Courier New" panose="02070309020205020404" pitchFamily="49" charset="0"/>
                        <a:buChar char="o"/>
                      </a:pPr>
                      <a:r>
                        <a:rPr lang="en-US" dirty="0"/>
                        <a:t>Calculate Valid Rook Moves</a:t>
                      </a:r>
                    </a:p>
                  </a:txBody>
                  <a:tcPr/>
                </a:tc>
                <a:tc>
                  <a:txBody>
                    <a:bodyPr/>
                    <a:lstStyle/>
                    <a:p>
                      <a:pPr marL="285750" indent="-285750">
                        <a:buFont typeface="Courier New" panose="02070309020205020404" pitchFamily="49" charset="0"/>
                        <a:buChar char="o"/>
                      </a:pPr>
                      <a:r>
                        <a:rPr lang="en-US" dirty="0"/>
                        <a:t>Draw Captured Pieces onto the Screen</a:t>
                      </a:r>
                    </a:p>
                  </a:txBody>
                  <a:tcPr/>
                </a:tc>
                <a:tc>
                  <a:txBody>
                    <a:bodyPr/>
                    <a:lstStyle/>
                    <a:p>
                      <a:pPr marL="285750" indent="-285750">
                        <a:buFont typeface="Courier New" panose="02070309020205020404" pitchFamily="49" charset="0"/>
                        <a:buChar char="o"/>
                      </a:pPr>
                      <a:r>
                        <a:rPr lang="en-US" dirty="0"/>
                        <a:t>Calculate Valid King Moves</a:t>
                      </a:r>
                    </a:p>
                  </a:txBody>
                  <a:tcPr/>
                </a:tc>
                <a:tc>
                  <a:txBody>
                    <a:bodyPr/>
                    <a:lstStyle/>
                    <a:p>
                      <a:pPr marL="285750" indent="-285750">
                        <a:buFont typeface="Courier New" panose="02070309020205020404" pitchFamily="49" charset="0"/>
                        <a:buChar char="o"/>
                      </a:pPr>
                      <a:r>
                        <a:rPr lang="en-US" dirty="0"/>
                        <a:t>Calculate Valid Bishop Moves</a:t>
                      </a:r>
                    </a:p>
                  </a:txBody>
                  <a:tcPr/>
                </a:tc>
                <a:extLst>
                  <a:ext uri="{0D108BD9-81ED-4DB2-BD59-A6C34878D82A}">
                    <a16:rowId xmlns:a16="http://schemas.microsoft.com/office/drawing/2014/main" val="2151793825"/>
                  </a:ext>
                </a:extLst>
              </a:tr>
              <a:tr h="1141866">
                <a:tc>
                  <a:txBody>
                    <a:bodyPr/>
                    <a:lstStyle/>
                    <a:p>
                      <a:pPr marL="285750" indent="-285750">
                        <a:buFont typeface="Courier New" panose="02070309020205020404" pitchFamily="49" charset="0"/>
                        <a:buChar char="o"/>
                      </a:pPr>
                      <a:r>
                        <a:rPr lang="en-US" dirty="0"/>
                        <a:t>Calculate Valid Knight Moves</a:t>
                      </a:r>
                    </a:p>
                  </a:txBody>
                  <a:tcPr/>
                </a:tc>
                <a:tc>
                  <a:txBody>
                    <a:bodyPr/>
                    <a:lstStyle/>
                    <a:p>
                      <a:pPr marL="285750" indent="-285750">
                        <a:buFont typeface="Courier New" panose="02070309020205020404" pitchFamily="49" charset="0"/>
                        <a:buChar char="o"/>
                      </a:pPr>
                      <a:r>
                        <a:rPr lang="en-US" dirty="0"/>
                        <a:t>Checking for Winners and Game Over handling </a:t>
                      </a:r>
                    </a:p>
                  </a:txBody>
                  <a:tcPr/>
                </a:tc>
                <a:tc>
                  <a:txBody>
                    <a:bodyPr/>
                    <a:lstStyle/>
                    <a:p>
                      <a:pPr marL="285750" indent="-285750">
                        <a:buFont typeface="Courier New" panose="02070309020205020404" pitchFamily="49" charset="0"/>
                        <a:buChar char="o"/>
                      </a:pPr>
                      <a:r>
                        <a:rPr lang="en-US" dirty="0"/>
                        <a:t>Check if King in Check and Flash on Screen </a:t>
                      </a:r>
                    </a:p>
                  </a:txBody>
                  <a:tcPr/>
                </a:tc>
                <a:tc>
                  <a:txBody>
                    <a:bodyPr/>
                    <a:lstStyle/>
                    <a:p>
                      <a:pPr marL="285750" indent="-285750">
                        <a:buFont typeface="Courier New" panose="02070309020205020404" pitchFamily="49" charset="0"/>
                        <a:buChar char="o"/>
                      </a:pPr>
                      <a:r>
                        <a:rPr lang="en-US" dirty="0"/>
                        <a:t>Calculate Valid Queen Moves</a:t>
                      </a:r>
                    </a:p>
                  </a:txBody>
                  <a:tcPr/>
                </a:tc>
                <a:extLst>
                  <a:ext uri="{0D108BD9-81ED-4DB2-BD59-A6C34878D82A}">
                    <a16:rowId xmlns:a16="http://schemas.microsoft.com/office/drawing/2014/main" val="2392578716"/>
                  </a:ext>
                </a:extLst>
              </a:tr>
            </a:tbl>
          </a:graphicData>
        </a:graphic>
      </p:graphicFrame>
    </p:spTree>
    <p:extLst>
      <p:ext uri="{BB962C8B-B14F-4D97-AF65-F5344CB8AC3E}">
        <p14:creationId xmlns:p14="http://schemas.microsoft.com/office/powerpoint/2010/main" val="331693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p:txBody>
          <a:bodyPr/>
          <a:lstStyle/>
          <a:p>
            <a:r>
              <a:rPr lang="en-US" dirty="0"/>
              <a:t>Thank You</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33" b="33"/>
          <a:stretch/>
        </p:blipFill>
        <p:spPr/>
      </p:pic>
    </p:spTree>
    <p:extLst>
      <p:ext uri="{BB962C8B-B14F-4D97-AF65-F5344CB8AC3E}">
        <p14:creationId xmlns:p14="http://schemas.microsoft.com/office/powerpoint/2010/main" val="279754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160</TotalTime>
  <Words>736</Words>
  <Application>Microsoft Office PowerPoint</Application>
  <PresentationFormat>Widescreen</PresentationFormat>
  <Paragraphs>83</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Aller</vt:lpstr>
      <vt:lpstr>Arial</vt:lpstr>
      <vt:lpstr>Calibri</vt:lpstr>
      <vt:lpstr>Calibri Light</vt:lpstr>
      <vt:lpstr>Courier New</vt:lpstr>
      <vt:lpstr>Roboto</vt:lpstr>
      <vt:lpstr>Segoe UI</vt:lpstr>
      <vt:lpstr>Söhne</vt:lpstr>
      <vt:lpstr>Office Theme</vt:lpstr>
      <vt:lpstr>Game of chess guided by Prof Priyanka Rukesh   </vt:lpstr>
      <vt:lpstr>Introduction</vt:lpstr>
      <vt:lpstr>Scope of creating a game of chess using Python</vt:lpstr>
      <vt:lpstr>Requirement of hardware and software </vt:lpstr>
      <vt:lpstr>PowerPoint Presentation</vt:lpstr>
      <vt:lpstr>Division for Human vs Human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chess guided by prof Priyanka Rukesh</dc:title>
  <dc:creator>kishore a</dc:creator>
  <cp:lastModifiedBy>Harshith Srinivas</cp:lastModifiedBy>
  <cp:revision>6</cp:revision>
  <dcterms:created xsi:type="dcterms:W3CDTF">2024-02-22T05:50:02Z</dcterms:created>
  <dcterms:modified xsi:type="dcterms:W3CDTF">2024-02-22T13:43:15Z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