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71" r:id="rId16"/>
    <p:sldId id="2146847062" r:id="rId17"/>
    <p:sldId id="2146847055" r:id="rId18"/>
    <p:sldId id="2146847059" r:id="rId19"/>
    <p:sldId id="2146847072" r:id="rId20"/>
    <p:sldId id="2146847069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HARSHITHA NUKA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KAKATIYA UNIVERSITY, MASTER OF COMPUTER APPLICATIONS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0898D-CAE1-5A2B-CDD5-63367012EE72}"/>
              </a:ext>
            </a:extLst>
          </p:cNvPr>
          <p:cNvSpPr txBox="1"/>
          <p:nvPr/>
        </p:nvSpPr>
        <p:spPr>
          <a:xfrm>
            <a:off x="581192" y="1232452"/>
            <a:ext cx="972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EF9389-E745-176D-57F1-EA4601C6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43" y="1694117"/>
            <a:ext cx="9129010" cy="44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581191" y="1232452"/>
            <a:ext cx="38007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/>
                <a:ea typeface="Calibri"/>
                <a:cs typeface="Calibri"/>
              </a:rPr>
              <a:t>API REFERENCE LINKS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9BA2B4-2539-E2CF-556D-98844080D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42" y="1762748"/>
            <a:ext cx="9024080" cy="47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CF00F-9E4C-F3F6-97BC-DBBE51CF9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DAC9-9229-885D-564A-451C151A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959F1-433F-44ED-6B84-1FD5A60E9F2D}"/>
              </a:ext>
            </a:extLst>
          </p:cNvPr>
          <p:cNvSpPr txBox="1"/>
          <p:nvPr/>
        </p:nvSpPr>
        <p:spPr>
          <a:xfrm>
            <a:off x="581191" y="1232452"/>
            <a:ext cx="38007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alibri"/>
                <a:ea typeface="Calibri"/>
                <a:cs typeface="Calibri"/>
              </a:rPr>
              <a:t>PREVIEW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1BF0F8-3B40-D58A-AB7D-D164776F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93" y="1755672"/>
            <a:ext cx="9144000" cy="439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72636"/>
            <a:ext cx="11029615" cy="467332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latin typeface="Calibri"/>
                <a:ea typeface="Calibri"/>
                <a:cs typeface="Calibri"/>
              </a:rPr>
              <a:t>The Travel  Agent significantly reduces the complexity of planning a trip.</a:t>
            </a:r>
          </a:p>
          <a:p>
            <a:pPr marL="305435" indent="-305435" algn="just"/>
            <a:r>
              <a:rPr lang="en-US" sz="2000" dirty="0">
                <a:latin typeface="Calibri"/>
                <a:ea typeface="Calibri"/>
                <a:cs typeface="Calibri"/>
              </a:rPr>
              <a:t>By leveraging IBM Cloud Al services, the agent delivers real-time, personalized, and adaptive travel solutions, helping users enjoy a well-organized journey.</a:t>
            </a:r>
          </a:p>
          <a:p>
            <a:pPr marL="305435" indent="-305435" algn="just"/>
            <a:r>
              <a:rPr lang="en-US" sz="2000" dirty="0">
                <a:latin typeface="Calibri"/>
                <a:ea typeface="Calibri"/>
                <a:cs typeface="Calibri"/>
              </a:rPr>
              <a:t>It shows the practical application of Al in solving real-life logistical challenges while keeping the experience user-friendly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447587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Calibri"/>
                <a:ea typeface="+mn-lt"/>
                <a:cs typeface="+mn-lt"/>
              </a:rPr>
              <a:t>Voice Assistant Integration </a:t>
            </a:r>
          </a:p>
          <a:p>
            <a:pPr marL="305435" indent="-305435"/>
            <a:r>
              <a:rPr lang="en-US" sz="2000" dirty="0">
                <a:latin typeface="Calibri"/>
                <a:ea typeface="+mn-lt"/>
                <a:cs typeface="+mn-lt"/>
              </a:rPr>
              <a:t>Multilingual Travel Support </a:t>
            </a:r>
          </a:p>
          <a:p>
            <a:pPr marL="305435" indent="-305435"/>
            <a:r>
              <a:rPr lang="en-US" sz="2000" dirty="0">
                <a:latin typeface="Calibri"/>
                <a:ea typeface="+mn-lt"/>
                <a:cs typeface="+mn-lt"/>
              </a:rPr>
              <a:t>Integration with Booking Platforms </a:t>
            </a:r>
          </a:p>
          <a:p>
            <a:pPr marL="305435" indent="-305435"/>
            <a:r>
              <a:rPr lang="en-US" sz="2000" dirty="0">
                <a:latin typeface="Calibri"/>
                <a:ea typeface="+mn-lt"/>
                <a:cs typeface="+mn-lt"/>
              </a:rPr>
              <a:t>Emergency Support Services </a:t>
            </a:r>
          </a:p>
          <a:p>
            <a:pPr marL="305435" indent="-305435"/>
            <a:r>
              <a:rPr lang="en-US" sz="2000" dirty="0">
                <a:latin typeface="Calibri"/>
                <a:ea typeface="+mn-lt"/>
                <a:cs typeface="+mn-lt"/>
              </a:rPr>
              <a:t>Travel Community Features - recommendations from other users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BE7E20BE-A5A5-B1FF-4956-A154021C6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533" y="1661514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9530-E8F2-09D4-E321-6760A18A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F528-2AF5-E952-2B3E-2D6BA319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5DF9D96C-381E-D06F-2626-D1979DA5D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373329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ertificate with a yellow ribbon and black text&#10;&#10;AI-generated content may be incorrect.">
            <a:extLst>
              <a:ext uri="{FF2B5EF4-FFF2-40B4-BE49-F238E27FC236}">
                <a16:creationId xmlns:a16="http://schemas.microsoft.com/office/drawing/2014/main" id="{AE5E3D89-66C4-62C8-E9CB-78BBBC80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18" y="1124262"/>
            <a:ext cx="10439763" cy="57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https://github.com/Harshitha-Nuka/Travel_Agent_IBM_Project.git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2207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22" y="1642367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/>
                <a:ea typeface="+mn-lt"/>
                <a:cs typeface="+mn-lt"/>
              </a:rPr>
              <a:t>Design and develop an AI - powered Travel  Agent that: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Plans trips based on user preferences 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Suggest destinations , builds itineraries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Recommends transport and accommodations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Uses real-time data(weather , maps ,events)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Manages bookings and alerts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Optimizes schedules dynamically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1" y="95698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337039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Large Language Models(LLM)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81" y="103687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</a:t>
            </a:r>
          </a:p>
          <a:p>
            <a:pPr marL="305435" indent="-305435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</a:t>
            </a:r>
          </a:p>
          <a:p>
            <a:pPr marL="305435" indent="-305435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</a:rPr>
              <a:t>Real-time itinerary adjustment based on live weather and travel updates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Natural language understanding using IBM Granite for personalized suggestions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Tailored recommendations based on user interests, budget, and trip duration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Smart integration of maps, weather, and booking data for seamless planning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Chat-based interactive experience powered by Watson Assistant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Serverless backend logic using IBM Cloud Functions for efficiency</a:t>
            </a:r>
            <a:endParaRPr lang="en-IN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12675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Calibri"/>
                <a:ea typeface="+mn-lt"/>
                <a:cs typeface="+mn-lt"/>
              </a:rPr>
              <a:t>Individual </a:t>
            </a:r>
            <a:r>
              <a:rPr lang="en-US" sz="2000" dirty="0" err="1">
                <a:latin typeface="Calibri"/>
                <a:ea typeface="+mn-lt"/>
                <a:cs typeface="+mn-lt"/>
              </a:rPr>
              <a:t>Travellers</a:t>
            </a:r>
            <a:endParaRPr lang="en-US" sz="20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000" dirty="0">
                <a:latin typeface="Calibri"/>
                <a:ea typeface="+mn-lt"/>
                <a:cs typeface="+mn-lt"/>
              </a:rPr>
              <a:t>Travel bloggers and influencers</a:t>
            </a:r>
          </a:p>
          <a:p>
            <a:pPr marL="305435" indent="-305435"/>
            <a:r>
              <a:rPr lang="en-US" sz="2000" dirty="0">
                <a:latin typeface="Calibri"/>
                <a:ea typeface="+mn-lt"/>
                <a:cs typeface="+mn-lt"/>
              </a:rPr>
              <a:t>Business executives planning multi-city trips</a:t>
            </a:r>
          </a:p>
          <a:p>
            <a:pPr marL="305435" indent="-305435"/>
            <a:r>
              <a:rPr lang="en-US" sz="2000" dirty="0">
                <a:latin typeface="Calibri"/>
                <a:ea typeface="+mn-lt"/>
                <a:cs typeface="+mn-lt"/>
              </a:rPr>
              <a:t>Academic or research-based travelers</a:t>
            </a:r>
            <a:endParaRPr lang="en-IN" sz="2000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A546FF-BA67-CC3E-F74E-A3685D0CB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842" y="1232452"/>
            <a:ext cx="9300752" cy="528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62F717-CD5E-D9C5-09DF-094878368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60" y="1301750"/>
            <a:ext cx="8312679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1358</TotalTime>
  <Words>333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Harshitha Nuka</cp:lastModifiedBy>
  <cp:revision>148</cp:revision>
  <dcterms:created xsi:type="dcterms:W3CDTF">2021-05-26T16:50:10Z</dcterms:created>
  <dcterms:modified xsi:type="dcterms:W3CDTF">2025-08-04T17:09:42Z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