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5"/>
  </p:notesMasterIdLst>
  <p:sldIdLst>
    <p:sldId id="256" r:id="rId4"/>
    <p:sldId id="257" r:id="rId6"/>
    <p:sldId id="258" r:id="rId7"/>
    <p:sldId id="259" r:id="rId8"/>
    <p:sldId id="260" r:id="rId9"/>
    <p:sldId id="261" r:id="rId10"/>
    <p:sldId id="262" r:id="rId11"/>
    <p:sldId id="263" r:id="rId12"/>
    <p:sldId id="264" r:id="rId13"/>
    <p:sldId id="265" r:id="rId14"/>
    <p:sldId id="267" r:id="rId15"/>
    <p:sldId id="268" r:id="rId16"/>
    <p:sldId id="269" r:id="rId17"/>
    <p:sldId id="266" r:id="rId18"/>
  </p:sldIdLst>
  <p:sldSz cx="12192000" cy="6858000"/>
  <p:notesSz cx="7772400" cy="10058400"/>
  <p:defaultTextStyle>
    <a:defPPr>
      <a:defRPr lang="en-GB"/>
    </a:defPPr>
    <a:lvl1pPr marL="0" lvl="0" indent="0" algn="l" defTabSz="4572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WenQuanYi Micro Hei"/>
        <a:cs typeface="+mn-cs"/>
      </a:defRPr>
    </a:lvl1pPr>
    <a:lvl2pPr marL="742950" lvl="1" indent="-285750" algn="l" defTabSz="4572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WenQuanYi Micro Hei"/>
        <a:cs typeface="+mn-cs"/>
      </a:defRPr>
    </a:lvl2pPr>
    <a:lvl3pPr marL="1143000" lvl="2" indent="-228600" algn="l" defTabSz="4572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WenQuanYi Micro Hei"/>
        <a:cs typeface="+mn-cs"/>
      </a:defRPr>
    </a:lvl3pPr>
    <a:lvl4pPr marL="1600200" lvl="3" indent="-228600" algn="l" defTabSz="4572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WenQuanYi Micro Hei"/>
        <a:cs typeface="+mn-cs"/>
      </a:defRPr>
    </a:lvl4pPr>
    <a:lvl5pPr marL="2057400" lvl="4" indent="-228600" algn="l" defTabSz="4572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WenQuanYi Micro Hei"/>
        <a:cs typeface="+mn-cs"/>
      </a:defRPr>
    </a:lvl5pPr>
    <a:lvl6pPr marL="2286000" lvl="5" indent="-228600" algn="l" defTabSz="4572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WenQuanYi Micro Hei"/>
        <a:cs typeface="+mn-cs"/>
      </a:defRPr>
    </a:lvl6pPr>
    <a:lvl7pPr marL="2743200" lvl="6" indent="-228600" algn="l" defTabSz="4572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WenQuanYi Micro Hei"/>
        <a:cs typeface="+mn-cs"/>
      </a:defRPr>
    </a:lvl7pPr>
    <a:lvl8pPr marL="3200400" lvl="7" indent="-228600" algn="l" defTabSz="4572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WenQuanYi Micro Hei"/>
        <a:cs typeface="+mn-cs"/>
      </a:defRPr>
    </a:lvl8pPr>
    <a:lvl9pPr marL="3657600" lvl="8" indent="-228600" algn="l" defTabSz="4572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WenQuanYi Micro Hei"/>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706"/>
    <p:restoredTop sz="93627"/>
  </p:normalViewPr>
  <p:slideViewPr>
    <p:cSldViewPr showGuides="1">
      <p:cViewPr varScale="1">
        <p:scale>
          <a:sx n="59" d="100"/>
          <a:sy n="59" d="100"/>
        </p:scale>
        <p:origin x="976" y="52"/>
      </p:cViewPr>
      <p:guideLst>
        <p:guide orient="horz" pos="2160"/>
        <p:guide pos="3840"/>
      </p:guideLst>
    </p:cSldViewPr>
  </p:slideViewPr>
  <p:outlineViewPr>
    <p:cViewPr varScale="1">
      <p:scale>
        <a:sx n="170" d="200"/>
        <a:sy n="170" d="200"/>
      </p:scale>
      <p:origin x="-780" y="-8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074" name="Rectangle 1"/>
          <p:cNvSpPr>
            <a:spLocks noGrp="1" noRot="1" noChangeAspect="1"/>
          </p:cNvSpPr>
          <p:nvPr>
            <p:ph type="sldImg"/>
          </p:nvPr>
        </p:nvSpPr>
        <p:spPr>
          <a:xfrm>
            <a:off x="533400" y="763588"/>
            <a:ext cx="6702425" cy="3770312"/>
          </a:xfrm>
          <a:prstGeom prst="rect">
            <a:avLst/>
          </a:prstGeom>
          <a:noFill/>
          <a:ln w="9525">
            <a:noFill/>
          </a:ln>
        </p:spPr>
      </p:sp>
      <p:sp>
        <p:nvSpPr>
          <p:cNvPr id="2" name="Rectangle 2"/>
          <p:cNvSpPr>
            <a:spLocks noGrp="1" noChangeArrowheads="1"/>
          </p:cNvSpPr>
          <p:nvPr>
            <p:ph type="body"/>
          </p:nvPr>
        </p:nvSpPr>
        <p:spPr bwMode="auto">
          <a:xfrm>
            <a:off x="777875" y="4776788"/>
            <a:ext cx="6216650" cy="4524375"/>
          </a:xfrm>
          <a:prstGeom prst="rect">
            <a:avLst/>
          </a:prstGeom>
          <a:noFill/>
          <a:ln w="9525" cap="flat">
            <a:noFill/>
            <a:round/>
          </a:ln>
          <a:effectLst/>
        </p:spPr>
        <p:txBody>
          <a:bodyPr vert="horz" wrap="square" lIns="0" tIns="0" rIns="0" bIns="0" numCol="1" anchor="t" anchorCtr="0" compatLnSpc="1"/>
          <a:lstStyle/>
          <a:p>
            <a:pPr marL="0" marR="0" lvl="0" indent="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defRPr/>
            </a:pPr>
            <a:endParaRPr kumimoji="0" 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099" name="Rectangle 3"/>
          <p:cNvSpPr>
            <a:spLocks noGrp="1" noChangeArrowheads="1"/>
          </p:cNvSpPr>
          <p:nvPr>
            <p:ph type="hdr"/>
          </p:nvPr>
        </p:nvSpPr>
        <p:spPr bwMode="auto">
          <a:xfrm>
            <a:off x="0" y="0"/>
            <a:ext cx="3371850" cy="501650"/>
          </a:xfrm>
          <a:prstGeom prst="rect">
            <a:avLst/>
          </a:prstGeom>
          <a:noFill/>
          <a:ln w="9525" cap="flat">
            <a:noFill/>
            <a:round/>
          </a:ln>
          <a:effectLst/>
        </p:spPr>
        <p:txBody>
          <a:bodyPr vert="horz" wrap="square" lIns="0" tIns="0" rIns="0" bIns="0" numCol="1" anchor="t" anchorCtr="0" compatLnSpc="1"/>
          <a:lstStyle>
            <a:lvl1pPr eaLnBrk="1" hangingPunct="0">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ea typeface="DejaVu Sans" charset="0"/>
                <a:cs typeface="DejaVu Sans" charset="0"/>
              </a:defRPr>
            </a:lvl1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a:pPr>
            <a:endParaRPr kumimoji="0" lang="en-US" sz="1400" b="0" i="0" u="none" strike="noStrike" kern="1200" cap="none" spc="0" normalizeH="0" baseline="0" noProof="0">
              <a:ln>
                <a:noFill/>
              </a:ln>
              <a:solidFill>
                <a:srgbClr val="000000"/>
              </a:solidFill>
              <a:effectLst/>
              <a:uLnTx/>
              <a:uFillTx/>
              <a:latin typeface="Times New Roman" panose="02020603050405020304" pitchFamily="18" charset="0"/>
              <a:ea typeface="DejaVu Sans" charset="0"/>
              <a:cs typeface="DejaVu Sans" charset="0"/>
            </a:endParaRPr>
          </a:p>
        </p:txBody>
      </p:sp>
      <p:sp>
        <p:nvSpPr>
          <p:cNvPr id="4100" name="Rectangle 4"/>
          <p:cNvSpPr>
            <a:spLocks noGrp="1" noChangeArrowheads="1"/>
          </p:cNvSpPr>
          <p:nvPr>
            <p:ph type="dt"/>
          </p:nvPr>
        </p:nvSpPr>
        <p:spPr bwMode="auto">
          <a:xfrm>
            <a:off x="4398963" y="0"/>
            <a:ext cx="3371850" cy="501650"/>
          </a:xfrm>
          <a:prstGeom prst="rect">
            <a:avLst/>
          </a:prstGeom>
          <a:noFill/>
          <a:ln w="9525" cap="flat">
            <a:noFill/>
            <a:round/>
          </a:ln>
          <a:effectLst/>
        </p:spPr>
        <p:txBody>
          <a:bodyPr vert="horz" wrap="square" lIns="0" tIns="0" rIns="0" bIns="0" numCol="1" anchor="t" anchorCtr="0" compatLnSpc="1"/>
          <a:lstStyle>
            <a:lvl1pPr algn="r" eaLnBrk="1" hangingPunct="0">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ea typeface="DejaVu Sans" charset="0"/>
                <a:cs typeface="DejaVu Sans" charset="0"/>
              </a:defRPr>
            </a:lvl1pPr>
          </a:lstStyle>
          <a:p>
            <a:pPr marL="0" marR="0" lvl="0" indent="0" algn="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a:pPr>
            <a:endParaRPr kumimoji="0" lang="en-US" sz="1400" b="0" i="0" u="none" strike="noStrike" kern="1200" cap="none" spc="0" normalizeH="0" baseline="0" noProof="0">
              <a:ln>
                <a:noFill/>
              </a:ln>
              <a:solidFill>
                <a:srgbClr val="000000"/>
              </a:solidFill>
              <a:effectLst/>
              <a:uLnTx/>
              <a:uFillTx/>
              <a:latin typeface="Times New Roman" panose="02020603050405020304" pitchFamily="18" charset="0"/>
              <a:ea typeface="DejaVu Sans" charset="0"/>
              <a:cs typeface="DejaVu Sans" charset="0"/>
            </a:endParaRPr>
          </a:p>
        </p:txBody>
      </p:sp>
      <p:sp>
        <p:nvSpPr>
          <p:cNvPr id="4101" name="Rectangle 5"/>
          <p:cNvSpPr>
            <a:spLocks noGrp="1" noChangeArrowheads="1"/>
          </p:cNvSpPr>
          <p:nvPr>
            <p:ph type="ftr"/>
          </p:nvPr>
        </p:nvSpPr>
        <p:spPr bwMode="auto">
          <a:xfrm>
            <a:off x="0" y="9555163"/>
            <a:ext cx="3371850" cy="501650"/>
          </a:xfrm>
          <a:prstGeom prst="rect">
            <a:avLst/>
          </a:prstGeom>
          <a:noFill/>
          <a:ln w="9525" cap="flat">
            <a:noFill/>
            <a:round/>
          </a:ln>
          <a:effectLst/>
        </p:spPr>
        <p:txBody>
          <a:bodyPr vert="horz" wrap="square" lIns="0" tIns="0" rIns="0" bIns="0" numCol="1" anchor="b" anchorCtr="0" compatLnSpc="1"/>
          <a:lstStyle>
            <a:lvl1pPr eaLnBrk="1" hangingPunct="0">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ea typeface="DejaVu Sans" charset="0"/>
                <a:cs typeface="DejaVu Sans" charset="0"/>
              </a:defRPr>
            </a:lvl1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a:pPr>
            <a:endParaRPr kumimoji="0" lang="en-US" sz="1400" b="0" i="0" u="none" strike="noStrike" kern="1200" cap="none" spc="0" normalizeH="0" baseline="0" noProof="0">
              <a:ln>
                <a:noFill/>
              </a:ln>
              <a:solidFill>
                <a:srgbClr val="000000"/>
              </a:solidFill>
              <a:effectLst/>
              <a:uLnTx/>
              <a:uFillTx/>
              <a:latin typeface="Times New Roman" panose="02020603050405020304" pitchFamily="18" charset="0"/>
              <a:ea typeface="DejaVu Sans" charset="0"/>
              <a:cs typeface="DejaVu Sans" charset="0"/>
            </a:endParaRPr>
          </a:p>
        </p:txBody>
      </p:sp>
      <p:sp>
        <p:nvSpPr>
          <p:cNvPr id="4102" name="Rectangle 6"/>
          <p:cNvSpPr>
            <a:spLocks noGrp="1" noChangeArrowheads="1"/>
          </p:cNvSpPr>
          <p:nvPr>
            <p:ph type="sldNum"/>
          </p:nvPr>
        </p:nvSpPr>
        <p:spPr bwMode="auto">
          <a:xfrm>
            <a:off x="4398963" y="9555163"/>
            <a:ext cx="3371850" cy="501650"/>
          </a:xfrm>
          <a:prstGeom prst="rect">
            <a:avLst/>
          </a:prstGeom>
          <a:noFill/>
          <a:ln w="9525" cap="flat">
            <a:noFill/>
            <a:round/>
          </a:ln>
          <a:effectLst/>
        </p:spPr>
        <p:txBody>
          <a:bodyPr vert="horz" wrap="square" lIns="0" tIns="0" rIns="0" bIns="0" numCol="1" anchor="b" anchorCtr="0" compatLnSpc="1"/>
          <a:p>
            <a:pPr lvl="0" algn="r" defTabSz="457200"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ea typeface="DejaVu Sans"/>
              </a:rPr>
            </a:fld>
            <a:endParaRPr lang="en-US" altLang="en-US" sz="1400" dirty="0">
              <a:solidFill>
                <a:srgbClr val="000000"/>
              </a:solidFill>
              <a:latin typeface="Times New Roman" panose="02020603050405020304" pitchFamily="18" charset="0"/>
              <a:ea typeface="DejaVu Sans"/>
            </a:endParaRPr>
          </a:p>
        </p:txBody>
      </p:sp>
    </p:spTree>
  </p:cSld>
  <p:clrMap bg1="lt1" tx1="dk1" bg2="lt2" tx2="dk2" accent1="accent1" accent2="accent2" accent3="accent3" accent4="accent4" accent5="accent5" accent6="accent6" hlink="hlink" folHlink="folHlink"/>
  <p:hf sldNum="0" hdr="0" ftr="0" dt="0"/>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122" name="Rectangle 6"/>
          <p:cNvSpPr txBox="1">
            <a:spLocks noGrp="1"/>
          </p:cNvSpPr>
          <p:nvPr>
            <p:ph type="sldNum" sz="quarter"/>
          </p:nvPr>
        </p:nvSpPr>
        <p:spPr>
          <a:xfrm>
            <a:off x="4398963" y="9555163"/>
            <a:ext cx="3371850" cy="501650"/>
          </a:xfrm>
          <a:prstGeom prst="rect">
            <a:avLst/>
          </a:prstGeom>
          <a:noFill/>
          <a:ln w="9525">
            <a:noFill/>
          </a:ln>
        </p:spPr>
        <p:txBody>
          <a:bodyPr lIns="0" tIns="0" rIns="0" bIns="0" anchor="b" anchorCtr="0"/>
          <a:p>
            <a:pPr lvl="0" algn="r" defTabSz="457200" eaLnBrk="1">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ea typeface="DejaVu Sans"/>
              </a:rPr>
            </a:fld>
            <a:endParaRPr lang="en-US" altLang="en-US" sz="1400" dirty="0">
              <a:solidFill>
                <a:srgbClr val="000000"/>
              </a:solidFill>
              <a:latin typeface="Times New Roman" panose="02020603050405020304" pitchFamily="18" charset="0"/>
              <a:ea typeface="DejaVu Sans"/>
            </a:endParaRPr>
          </a:p>
        </p:txBody>
      </p:sp>
      <p:sp>
        <p:nvSpPr>
          <p:cNvPr id="5123" name="Rectangle 1"/>
          <p:cNvSpPr>
            <a:spLocks noGrp="1" noRot="1" noChangeAspect="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5124" name="Rectangle 2"/>
          <p:cNvSpPr>
            <a:spLocks noGrp="1"/>
          </p:cNvSpPr>
          <p:nvPr>
            <p:ph type="body" idx="1"/>
          </p:nvPr>
        </p:nvSpPr>
        <p:spPr>
          <a:xfrm>
            <a:off x="777875" y="4776788"/>
            <a:ext cx="6218238" cy="4525962"/>
          </a:xfrm>
        </p:spPr>
        <p:txBody>
          <a:bodyPr wrap="none" lIns="0" tIns="0" rIns="0" bIns="0" anchor="ctr" anchorCtr="0"/>
          <a:p>
            <a:pPr lvl="0"/>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3554" name="Rectangle 6"/>
          <p:cNvSpPr txBox="1">
            <a:spLocks noGrp="1"/>
          </p:cNvSpPr>
          <p:nvPr>
            <p:ph type="sldNum" sz="quarter"/>
          </p:nvPr>
        </p:nvSpPr>
        <p:spPr>
          <a:xfrm>
            <a:off x="4398963" y="9555163"/>
            <a:ext cx="3371850" cy="501650"/>
          </a:xfrm>
          <a:prstGeom prst="rect">
            <a:avLst/>
          </a:prstGeom>
          <a:noFill/>
          <a:ln w="9525">
            <a:noFill/>
          </a:ln>
        </p:spPr>
        <p:txBody>
          <a:bodyPr lIns="0" tIns="0" rIns="0" bIns="0" anchor="b" anchorCtr="0"/>
          <a:p>
            <a:pPr lvl="0" algn="r" defTabSz="457200" eaLnBrk="1">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ea typeface="DejaVu Sans"/>
              </a:rPr>
            </a:fld>
            <a:endParaRPr lang="en-US" altLang="en-US" sz="1400" dirty="0">
              <a:solidFill>
                <a:srgbClr val="000000"/>
              </a:solidFill>
              <a:latin typeface="Times New Roman" panose="02020603050405020304" pitchFamily="18" charset="0"/>
              <a:ea typeface="DejaVu Sans"/>
            </a:endParaRPr>
          </a:p>
        </p:txBody>
      </p:sp>
      <p:sp>
        <p:nvSpPr>
          <p:cNvPr id="23555" name="Rectangle 1"/>
          <p:cNvSpPr>
            <a:spLocks noGrp="1" noRot="1" noChangeAspect="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23556" name="Rectangle 2"/>
          <p:cNvSpPr>
            <a:spLocks noGrp="1"/>
          </p:cNvSpPr>
          <p:nvPr>
            <p:ph type="body" idx="1"/>
          </p:nvPr>
        </p:nvSpPr>
        <p:spPr>
          <a:xfrm>
            <a:off x="777875" y="4776788"/>
            <a:ext cx="6218238" cy="4525962"/>
          </a:xfrm>
        </p:spPr>
        <p:txBody>
          <a:bodyPr wrap="none" lIns="0" tIns="0" rIns="0" bIns="0" anchor="ctr" anchorCtr="0"/>
          <a:p>
            <a:pPr lvl="0"/>
            <a:endParaRPr lang="en-US"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5602" name="Rectangle 6"/>
          <p:cNvSpPr txBox="1">
            <a:spLocks noGrp="1"/>
          </p:cNvSpPr>
          <p:nvPr>
            <p:ph type="sldNum" sz="quarter"/>
          </p:nvPr>
        </p:nvSpPr>
        <p:spPr>
          <a:xfrm>
            <a:off x="4398963" y="9555163"/>
            <a:ext cx="3371850" cy="501650"/>
          </a:xfrm>
          <a:prstGeom prst="rect">
            <a:avLst/>
          </a:prstGeom>
          <a:noFill/>
          <a:ln w="9525">
            <a:noFill/>
          </a:ln>
        </p:spPr>
        <p:txBody>
          <a:bodyPr lIns="0" tIns="0" rIns="0" bIns="0" anchor="b" anchorCtr="0"/>
          <a:p>
            <a:pPr lvl="0" algn="r" defTabSz="457200" eaLnBrk="1">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ea typeface="DejaVu Sans"/>
              </a:rPr>
            </a:fld>
            <a:endParaRPr lang="en-US" altLang="en-US" sz="1400" dirty="0">
              <a:solidFill>
                <a:srgbClr val="000000"/>
              </a:solidFill>
              <a:latin typeface="Times New Roman" panose="02020603050405020304" pitchFamily="18" charset="0"/>
              <a:ea typeface="DejaVu Sans"/>
            </a:endParaRPr>
          </a:p>
        </p:txBody>
      </p:sp>
      <p:sp>
        <p:nvSpPr>
          <p:cNvPr id="25603" name="Rectangle 1"/>
          <p:cNvSpPr>
            <a:spLocks noGrp="1" noRot="1" noChangeAspect="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25604" name="Rectangle 2"/>
          <p:cNvSpPr>
            <a:spLocks noGrp="1"/>
          </p:cNvSpPr>
          <p:nvPr>
            <p:ph type="body" idx="1"/>
          </p:nvPr>
        </p:nvSpPr>
        <p:spPr>
          <a:xfrm>
            <a:off x="777875" y="4776788"/>
            <a:ext cx="6218238" cy="4525962"/>
          </a:xfrm>
        </p:spPr>
        <p:txBody>
          <a:bodyPr wrap="none" lIns="0" tIns="0" rIns="0" bIns="0" anchor="ctr" anchorCtr="0"/>
          <a:p>
            <a:pPr lvl="0"/>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7170" name="Rectangle 6"/>
          <p:cNvSpPr txBox="1">
            <a:spLocks noGrp="1"/>
          </p:cNvSpPr>
          <p:nvPr>
            <p:ph type="sldNum" sz="quarter"/>
          </p:nvPr>
        </p:nvSpPr>
        <p:spPr>
          <a:xfrm>
            <a:off x="4398963" y="9555163"/>
            <a:ext cx="3371850" cy="501650"/>
          </a:xfrm>
          <a:prstGeom prst="rect">
            <a:avLst/>
          </a:prstGeom>
          <a:noFill/>
          <a:ln w="9525">
            <a:noFill/>
          </a:ln>
        </p:spPr>
        <p:txBody>
          <a:bodyPr lIns="0" tIns="0" rIns="0" bIns="0" anchor="b" anchorCtr="0"/>
          <a:p>
            <a:pPr lvl="0" algn="r" defTabSz="457200" eaLnBrk="1">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ea typeface="DejaVu Sans"/>
              </a:rPr>
            </a:fld>
            <a:endParaRPr lang="en-US" altLang="en-US" sz="1400" dirty="0">
              <a:solidFill>
                <a:srgbClr val="000000"/>
              </a:solidFill>
              <a:latin typeface="Times New Roman" panose="02020603050405020304" pitchFamily="18" charset="0"/>
              <a:ea typeface="DejaVu Sans"/>
            </a:endParaRPr>
          </a:p>
        </p:txBody>
      </p:sp>
      <p:sp>
        <p:nvSpPr>
          <p:cNvPr id="7171" name="Rectangle 1"/>
          <p:cNvSpPr>
            <a:spLocks noGrp="1" noRot="1" noChangeAspect="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7172" name="Rectangle 2"/>
          <p:cNvSpPr>
            <a:spLocks noGrp="1"/>
          </p:cNvSpPr>
          <p:nvPr>
            <p:ph type="body" idx="1"/>
          </p:nvPr>
        </p:nvSpPr>
        <p:spPr>
          <a:xfrm>
            <a:off x="777875" y="4776788"/>
            <a:ext cx="6218238" cy="4525962"/>
          </a:xfrm>
        </p:spPr>
        <p:txBody>
          <a:bodyPr wrap="none" lIns="0" tIns="0" rIns="0" bIns="0" anchor="ctr" anchorCtr="0"/>
          <a:p>
            <a:pPr lvl="0"/>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9218" name="Rectangle 6"/>
          <p:cNvSpPr txBox="1">
            <a:spLocks noGrp="1"/>
          </p:cNvSpPr>
          <p:nvPr>
            <p:ph type="sldNum" sz="quarter"/>
          </p:nvPr>
        </p:nvSpPr>
        <p:spPr>
          <a:xfrm>
            <a:off x="4398963" y="9555163"/>
            <a:ext cx="3371850" cy="501650"/>
          </a:xfrm>
          <a:prstGeom prst="rect">
            <a:avLst/>
          </a:prstGeom>
          <a:noFill/>
          <a:ln w="9525">
            <a:noFill/>
          </a:ln>
        </p:spPr>
        <p:txBody>
          <a:bodyPr lIns="0" tIns="0" rIns="0" bIns="0" anchor="b" anchorCtr="0"/>
          <a:p>
            <a:pPr lvl="0" algn="r" defTabSz="457200" eaLnBrk="1">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ea typeface="DejaVu Sans"/>
              </a:rPr>
            </a:fld>
            <a:endParaRPr lang="en-US" altLang="en-US" sz="1400" dirty="0">
              <a:solidFill>
                <a:srgbClr val="000000"/>
              </a:solidFill>
              <a:latin typeface="Times New Roman" panose="02020603050405020304" pitchFamily="18" charset="0"/>
              <a:ea typeface="DejaVu Sans"/>
            </a:endParaRPr>
          </a:p>
        </p:txBody>
      </p:sp>
      <p:sp>
        <p:nvSpPr>
          <p:cNvPr id="9219" name="Rectangle 1"/>
          <p:cNvSpPr>
            <a:spLocks noGrp="1" noRot="1" noChangeAspect="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9220" name="Rectangle 2"/>
          <p:cNvSpPr>
            <a:spLocks noGrp="1"/>
          </p:cNvSpPr>
          <p:nvPr>
            <p:ph type="body" idx="1"/>
          </p:nvPr>
        </p:nvSpPr>
        <p:spPr>
          <a:xfrm>
            <a:off x="777875" y="4776788"/>
            <a:ext cx="6218238" cy="4525962"/>
          </a:xfrm>
        </p:spPr>
        <p:txBody>
          <a:bodyPr wrap="none" lIns="0" tIns="0" rIns="0" bIns="0" anchor="ctr" anchorCtr="0"/>
          <a:p>
            <a:pPr lvl="0"/>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1266" name="Rectangle 6"/>
          <p:cNvSpPr txBox="1">
            <a:spLocks noGrp="1"/>
          </p:cNvSpPr>
          <p:nvPr>
            <p:ph type="sldNum" sz="quarter"/>
          </p:nvPr>
        </p:nvSpPr>
        <p:spPr>
          <a:xfrm>
            <a:off x="4398963" y="9555163"/>
            <a:ext cx="3371850" cy="501650"/>
          </a:xfrm>
          <a:prstGeom prst="rect">
            <a:avLst/>
          </a:prstGeom>
          <a:noFill/>
          <a:ln w="9525">
            <a:noFill/>
          </a:ln>
        </p:spPr>
        <p:txBody>
          <a:bodyPr lIns="0" tIns="0" rIns="0" bIns="0" anchor="b" anchorCtr="0"/>
          <a:p>
            <a:pPr lvl="0" algn="r" defTabSz="457200" eaLnBrk="1">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ea typeface="DejaVu Sans"/>
              </a:rPr>
            </a:fld>
            <a:endParaRPr lang="en-US" altLang="en-US" sz="1400" dirty="0">
              <a:solidFill>
                <a:srgbClr val="000000"/>
              </a:solidFill>
              <a:latin typeface="Times New Roman" panose="02020603050405020304" pitchFamily="18" charset="0"/>
              <a:ea typeface="DejaVu Sans"/>
            </a:endParaRPr>
          </a:p>
        </p:txBody>
      </p:sp>
      <p:sp>
        <p:nvSpPr>
          <p:cNvPr id="11267" name="Rectangle 1"/>
          <p:cNvSpPr>
            <a:spLocks noGrp="1" noRot="1" noChangeAspect="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11268" name="Rectangle 2"/>
          <p:cNvSpPr>
            <a:spLocks noGrp="1"/>
          </p:cNvSpPr>
          <p:nvPr>
            <p:ph type="body" idx="1"/>
          </p:nvPr>
        </p:nvSpPr>
        <p:spPr>
          <a:xfrm>
            <a:off x="777875" y="4776788"/>
            <a:ext cx="6218238" cy="4525962"/>
          </a:xfrm>
        </p:spPr>
        <p:txBody>
          <a:bodyPr wrap="none" lIns="0" tIns="0" rIns="0" bIns="0" anchor="ctr" anchorCtr="0"/>
          <a:p>
            <a:pPr lvl="0"/>
            <a:endParaRPr lang="en-US"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3314" name="Rectangle 6"/>
          <p:cNvSpPr txBox="1">
            <a:spLocks noGrp="1"/>
          </p:cNvSpPr>
          <p:nvPr>
            <p:ph type="sldNum" sz="quarter"/>
          </p:nvPr>
        </p:nvSpPr>
        <p:spPr>
          <a:xfrm>
            <a:off x="4398963" y="9555163"/>
            <a:ext cx="3371850" cy="501650"/>
          </a:xfrm>
          <a:prstGeom prst="rect">
            <a:avLst/>
          </a:prstGeom>
          <a:noFill/>
          <a:ln w="9525">
            <a:noFill/>
          </a:ln>
        </p:spPr>
        <p:txBody>
          <a:bodyPr lIns="0" tIns="0" rIns="0" bIns="0" anchor="b" anchorCtr="0"/>
          <a:p>
            <a:pPr lvl="0" algn="r" defTabSz="457200" eaLnBrk="1">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ea typeface="DejaVu Sans"/>
              </a:rPr>
            </a:fld>
            <a:endParaRPr lang="en-US" altLang="en-US" sz="1400" dirty="0">
              <a:solidFill>
                <a:srgbClr val="000000"/>
              </a:solidFill>
              <a:latin typeface="Times New Roman" panose="02020603050405020304" pitchFamily="18" charset="0"/>
              <a:ea typeface="DejaVu Sans"/>
            </a:endParaRPr>
          </a:p>
        </p:txBody>
      </p:sp>
      <p:sp>
        <p:nvSpPr>
          <p:cNvPr id="13315" name="Rectangle 1"/>
          <p:cNvSpPr>
            <a:spLocks noGrp="1" noRot="1" noChangeAspect="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13316" name="Rectangle 2"/>
          <p:cNvSpPr>
            <a:spLocks noGrp="1"/>
          </p:cNvSpPr>
          <p:nvPr>
            <p:ph type="body" idx="1"/>
          </p:nvPr>
        </p:nvSpPr>
        <p:spPr>
          <a:xfrm>
            <a:off x="777875" y="4776788"/>
            <a:ext cx="6218238" cy="4525962"/>
          </a:xfrm>
        </p:spPr>
        <p:txBody>
          <a:bodyPr wrap="none" lIns="0" tIns="0" rIns="0" bIns="0" anchor="ctr" anchorCtr="0"/>
          <a:p>
            <a:pPr lvl="0"/>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5362" name="Rectangle 6"/>
          <p:cNvSpPr txBox="1">
            <a:spLocks noGrp="1"/>
          </p:cNvSpPr>
          <p:nvPr>
            <p:ph type="sldNum" sz="quarter"/>
          </p:nvPr>
        </p:nvSpPr>
        <p:spPr>
          <a:xfrm>
            <a:off x="4398963" y="9555163"/>
            <a:ext cx="3371850" cy="501650"/>
          </a:xfrm>
          <a:prstGeom prst="rect">
            <a:avLst/>
          </a:prstGeom>
          <a:noFill/>
          <a:ln w="9525">
            <a:noFill/>
          </a:ln>
        </p:spPr>
        <p:txBody>
          <a:bodyPr lIns="0" tIns="0" rIns="0" bIns="0" anchor="b" anchorCtr="0"/>
          <a:p>
            <a:pPr lvl="0" algn="r" defTabSz="457200" eaLnBrk="1">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ea typeface="DejaVu Sans"/>
              </a:rPr>
            </a:fld>
            <a:endParaRPr lang="en-US" altLang="en-US" sz="1400" dirty="0">
              <a:solidFill>
                <a:srgbClr val="000000"/>
              </a:solidFill>
              <a:latin typeface="Times New Roman" panose="02020603050405020304" pitchFamily="18" charset="0"/>
              <a:ea typeface="DejaVu Sans"/>
            </a:endParaRPr>
          </a:p>
        </p:txBody>
      </p:sp>
      <p:sp>
        <p:nvSpPr>
          <p:cNvPr id="15363" name="Rectangle 1"/>
          <p:cNvSpPr>
            <a:spLocks noGrp="1" noRot="1" noChangeAspect="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15364" name="Rectangle 2"/>
          <p:cNvSpPr>
            <a:spLocks noGrp="1"/>
          </p:cNvSpPr>
          <p:nvPr>
            <p:ph type="body" idx="1"/>
          </p:nvPr>
        </p:nvSpPr>
        <p:spPr>
          <a:xfrm>
            <a:off x="777875" y="4776788"/>
            <a:ext cx="6218238" cy="4525962"/>
          </a:xfrm>
        </p:spPr>
        <p:txBody>
          <a:bodyPr wrap="none" lIns="0" tIns="0" rIns="0" bIns="0" anchor="ctr" anchorCtr="0"/>
          <a:p>
            <a:pPr lvl="0"/>
            <a:endParaRPr lang="en-US"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7410" name="Rectangle 6"/>
          <p:cNvSpPr txBox="1">
            <a:spLocks noGrp="1"/>
          </p:cNvSpPr>
          <p:nvPr>
            <p:ph type="sldNum" sz="quarter"/>
          </p:nvPr>
        </p:nvSpPr>
        <p:spPr>
          <a:xfrm>
            <a:off x="4398963" y="9555163"/>
            <a:ext cx="3371850" cy="501650"/>
          </a:xfrm>
          <a:prstGeom prst="rect">
            <a:avLst/>
          </a:prstGeom>
          <a:noFill/>
          <a:ln w="9525">
            <a:noFill/>
          </a:ln>
        </p:spPr>
        <p:txBody>
          <a:bodyPr lIns="0" tIns="0" rIns="0" bIns="0" anchor="b" anchorCtr="0"/>
          <a:p>
            <a:pPr lvl="0" algn="r" defTabSz="457200" eaLnBrk="1">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ea typeface="DejaVu Sans"/>
              </a:rPr>
            </a:fld>
            <a:endParaRPr lang="en-US" altLang="en-US" sz="1400" dirty="0">
              <a:solidFill>
                <a:srgbClr val="000000"/>
              </a:solidFill>
              <a:latin typeface="Times New Roman" panose="02020603050405020304" pitchFamily="18" charset="0"/>
              <a:ea typeface="DejaVu Sans"/>
            </a:endParaRPr>
          </a:p>
        </p:txBody>
      </p:sp>
      <p:sp>
        <p:nvSpPr>
          <p:cNvPr id="17411" name="Rectangle 1"/>
          <p:cNvSpPr>
            <a:spLocks noGrp="1" noRot="1" noChangeAspect="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17412" name="Rectangle 2"/>
          <p:cNvSpPr>
            <a:spLocks noGrp="1"/>
          </p:cNvSpPr>
          <p:nvPr>
            <p:ph type="body" idx="1"/>
          </p:nvPr>
        </p:nvSpPr>
        <p:spPr>
          <a:xfrm>
            <a:off x="777875" y="4776788"/>
            <a:ext cx="6218238" cy="4525962"/>
          </a:xfrm>
        </p:spPr>
        <p:txBody>
          <a:bodyPr wrap="none" lIns="0" tIns="0" rIns="0" bIns="0" anchor="ctr" anchorCtr="0"/>
          <a:p>
            <a:pPr lvl="0"/>
            <a:endParaRPr lang="en-US"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9458" name="Rectangle 6"/>
          <p:cNvSpPr txBox="1">
            <a:spLocks noGrp="1"/>
          </p:cNvSpPr>
          <p:nvPr>
            <p:ph type="sldNum" sz="quarter"/>
          </p:nvPr>
        </p:nvSpPr>
        <p:spPr>
          <a:xfrm>
            <a:off x="4398963" y="9555163"/>
            <a:ext cx="3371850" cy="501650"/>
          </a:xfrm>
          <a:prstGeom prst="rect">
            <a:avLst/>
          </a:prstGeom>
          <a:noFill/>
          <a:ln w="9525">
            <a:noFill/>
          </a:ln>
        </p:spPr>
        <p:txBody>
          <a:bodyPr lIns="0" tIns="0" rIns="0" bIns="0" anchor="b" anchorCtr="0"/>
          <a:p>
            <a:pPr lvl="0" algn="r" defTabSz="457200" eaLnBrk="1">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ea typeface="DejaVu Sans"/>
              </a:rPr>
            </a:fld>
            <a:endParaRPr lang="en-US" altLang="en-US" sz="1400" dirty="0">
              <a:solidFill>
                <a:srgbClr val="000000"/>
              </a:solidFill>
              <a:latin typeface="Times New Roman" panose="02020603050405020304" pitchFamily="18" charset="0"/>
              <a:ea typeface="DejaVu Sans"/>
            </a:endParaRPr>
          </a:p>
        </p:txBody>
      </p:sp>
      <p:sp>
        <p:nvSpPr>
          <p:cNvPr id="19459" name="Rectangle 1"/>
          <p:cNvSpPr>
            <a:spLocks noGrp="1" noRot="1" noChangeAspect="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19460" name="Rectangle 2"/>
          <p:cNvSpPr>
            <a:spLocks noGrp="1"/>
          </p:cNvSpPr>
          <p:nvPr>
            <p:ph type="body" idx="1"/>
          </p:nvPr>
        </p:nvSpPr>
        <p:spPr>
          <a:xfrm>
            <a:off x="777875" y="4776788"/>
            <a:ext cx="6218238" cy="4525962"/>
          </a:xfrm>
        </p:spPr>
        <p:txBody>
          <a:bodyPr wrap="none" lIns="0" tIns="0" rIns="0" bIns="0" anchor="ctr" anchorCtr="0"/>
          <a:p>
            <a:pPr lvl="0"/>
            <a:endParaRPr lang="en-US"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1506" name="Rectangle 6"/>
          <p:cNvSpPr txBox="1">
            <a:spLocks noGrp="1"/>
          </p:cNvSpPr>
          <p:nvPr>
            <p:ph type="sldNum" sz="quarter"/>
          </p:nvPr>
        </p:nvSpPr>
        <p:spPr>
          <a:xfrm>
            <a:off x="4398963" y="9555163"/>
            <a:ext cx="3371850" cy="501650"/>
          </a:xfrm>
          <a:prstGeom prst="rect">
            <a:avLst/>
          </a:prstGeom>
          <a:noFill/>
          <a:ln w="9525">
            <a:noFill/>
          </a:ln>
        </p:spPr>
        <p:txBody>
          <a:bodyPr lIns="0" tIns="0" rIns="0" bIns="0" anchor="b" anchorCtr="0"/>
          <a:p>
            <a:pPr lvl="0" algn="r" defTabSz="457200" eaLnBrk="1">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ea typeface="DejaVu Sans"/>
              </a:rPr>
            </a:fld>
            <a:endParaRPr lang="en-US" altLang="en-US" sz="1400" dirty="0">
              <a:solidFill>
                <a:srgbClr val="000000"/>
              </a:solidFill>
              <a:latin typeface="Times New Roman" panose="02020603050405020304" pitchFamily="18" charset="0"/>
              <a:ea typeface="DejaVu Sans"/>
            </a:endParaRPr>
          </a:p>
        </p:txBody>
      </p:sp>
      <p:sp>
        <p:nvSpPr>
          <p:cNvPr id="21507" name="Rectangle 1"/>
          <p:cNvSpPr>
            <a:spLocks noGrp="1" noRot="1" noChangeAspect="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21508" name="Rectangle 2"/>
          <p:cNvSpPr>
            <a:spLocks noGrp="1"/>
          </p:cNvSpPr>
          <p:nvPr>
            <p:ph type="body" idx="1"/>
          </p:nvPr>
        </p:nvSpPr>
        <p:spPr>
          <a:xfrm>
            <a:off x="777875" y="4776788"/>
            <a:ext cx="6218238" cy="4525962"/>
          </a:xfrm>
        </p:spPr>
        <p:txBody>
          <a:bodyPr wrap="none" lIns="0" tIns="0" rIns="0" bIns="0" anchor="ctr" anchorCtr="0"/>
          <a:p>
            <a:pPr lvl="0"/>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a:p>
        </p:txBody>
      </p:sp>
      <p:sp>
        <p:nvSpPr>
          <p:cNvPr id="4" name="Date Placeholder 3"/>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5" name="Slide Number Placeholder 4"/>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5" name="Slide Number Placeholder 4"/>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1604963"/>
            <a:ext cx="2741084" cy="39751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1604963"/>
            <a:ext cx="8026400" cy="39751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5" name="Slide Number Placeholder 4"/>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914401" y="2130425"/>
            <a:ext cx="10361084" cy="1468438"/>
          </a:xfrm>
        </p:spPr>
        <p:txBody>
          <a:bodyPr/>
          <a:lstStyle/>
          <a:p>
            <a:r>
              <a:rPr lang="en-US"/>
              <a:t>Click to edit Master title style</a:t>
            </a:r>
            <a:endParaRPr lang="en-US"/>
          </a:p>
        </p:txBody>
      </p:sp>
      <p:sp>
        <p:nvSpPr>
          <p:cNvPr id="3" name="Date Placeholder 2"/>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4" name="Slide Number Placeholder 3"/>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a:p>
        </p:txBody>
      </p:sp>
      <p:sp>
        <p:nvSpPr>
          <p:cNvPr id="4" name="Date Placeholder 3"/>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5" name="Slide Number Placeholder 4"/>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5" name="Slide Number Placeholder 4"/>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
        <p:nvSpPr>
          <p:cNvPr id="4" name="Date Placeholder 3"/>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5" name="Slide Number Placeholder 4"/>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09601" y="1600201"/>
            <a:ext cx="5382684"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5484" y="1600201"/>
            <a:ext cx="53848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6" name="Slide Number Placeholder 5"/>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8" name="Slide Number Placeholder 7"/>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4" name="Slide Number Placeholder 3"/>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3" name="Slide Number Placeholder 2"/>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5" name="Slide Number Placeholder 4"/>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6" name="Slide Number Placeholder 5"/>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457200" rtl="0" eaLnBrk="0" fontAlgn="base" latinLnBrk="0" hangingPunct="0">
              <a:lnSpc>
                <a:spcPct val="83000"/>
              </a:lnSpc>
              <a:spcBef>
                <a:spcPts val="1425"/>
              </a:spcBef>
              <a:spcAft>
                <a:spcPct val="0"/>
              </a:spcAft>
              <a:buClr>
                <a:srgbClr val="000000"/>
              </a:buClr>
              <a:buSzPct val="100000"/>
              <a:buFont typeface="Times New Roman" panose="02020603050405020304" pitchFamily="18" charset="0"/>
              <a:buNone/>
              <a:defRPr/>
            </a:pPr>
            <a:endParaRPr kumimoji="0" lang="en-US" sz="3200" b="0" i="0" u="none" strike="noStrike" kern="0" cap="none" spc="0" normalizeH="0" baseline="0" noProof="0">
              <a:ln>
                <a:noFill/>
              </a:ln>
              <a:solidFill>
                <a:srgbClr val="000000"/>
              </a:solidFill>
              <a:effectLst/>
              <a:uLnTx/>
              <a:uFillTx/>
              <a:latin typeface="+mn-lt"/>
              <a:ea typeface="+mn-ea"/>
              <a:cs typeface="+mn-cs"/>
            </a:endParaRP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6" name="Slide Number Placeholder 5"/>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5" name="Slide Number Placeholder 4"/>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274639"/>
            <a:ext cx="2741084" cy="5849937"/>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274639"/>
            <a:ext cx="8026400" cy="5849937"/>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5" name="Slide Number Placeholder 4"/>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
        <p:nvSpPr>
          <p:cNvPr id="4" name="Date Placeholder 3"/>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5" name="Slide Number Placeholder 4"/>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09601" y="1604963"/>
            <a:ext cx="5382684" cy="397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5484" y="1604963"/>
            <a:ext cx="5384800" cy="397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6" name="Slide Number Placeholder 5"/>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8" name="Slide Number Placeholder 7"/>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4" name="Slide Number Placeholder 3"/>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3" name="Slide Number Placeholder 2"/>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6" name="Slide Number Placeholder 5"/>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vert="horz" wrap="square" lIns="0" tIns="69088" rIns="0" bIns="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457200" rtl="0" eaLnBrk="0" fontAlgn="base" latinLnBrk="0" hangingPunct="0">
              <a:lnSpc>
                <a:spcPct val="83000"/>
              </a:lnSpc>
              <a:spcBef>
                <a:spcPts val="1425"/>
              </a:spcBef>
              <a:spcAft>
                <a:spcPct val="0"/>
              </a:spcAft>
              <a:buClr>
                <a:srgbClr val="000000"/>
              </a:buClr>
              <a:buSzPct val="100000"/>
              <a:buFont typeface="Times New Roman" panose="02020603050405020304" pitchFamily="18" charset="0"/>
              <a:buNone/>
              <a:defRPr/>
            </a:pPr>
            <a:endParaRPr kumimoji="0" lang="en-US" sz="3200" b="0" i="0" u="none" strike="noStrike" kern="0" cap="none" spc="0" normalizeH="0" baseline="0" noProof="0">
              <a:ln>
                <a:noFill/>
              </a:ln>
              <a:solidFill>
                <a:srgbClr val="000000"/>
              </a:solidFill>
              <a:effectLst/>
              <a:uLnTx/>
              <a:uFillTx/>
              <a:latin typeface="+mn-lt"/>
              <a:ea typeface="+mn-ea"/>
              <a:cs typeface="+mn-cs"/>
            </a:endParaRP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6" name="Slide Number Placeholder 5"/>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2" Type="http://schemas.openxmlformats.org/officeDocument/2006/relationships/theme" Target="../theme/theme2.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026" name="Rectangle 1"/>
          <p:cNvSpPr>
            <a:spLocks noGrp="1"/>
          </p:cNvSpPr>
          <p:nvPr>
            <p:ph type="title"/>
          </p:nvPr>
        </p:nvSpPr>
        <p:spPr>
          <a:xfrm>
            <a:off x="914400" y="2130425"/>
            <a:ext cx="10361613" cy="1468438"/>
          </a:xfrm>
          <a:prstGeom prst="rect">
            <a:avLst/>
          </a:prstGeom>
          <a:noFill/>
          <a:ln w="9525">
            <a:noFill/>
          </a:ln>
        </p:spPr>
        <p:txBody>
          <a:bodyPr anchor="ctr" anchorCtr="0"/>
          <a:p>
            <a:pPr lvl="0"/>
            <a:r>
              <a:rPr lang="en-GB" altLang="en-US" dirty="0"/>
              <a:t>Click to edit Master title style</a:t>
            </a:r>
            <a:endParaRPr lang="en-GB" altLang="en-US" dirty="0"/>
          </a:p>
        </p:txBody>
      </p:sp>
      <p:sp>
        <p:nvSpPr>
          <p:cNvPr id="2" name="Rectangle 2"/>
          <p:cNvSpPr>
            <a:spLocks noGrp="1" noChangeArrowheads="1"/>
          </p:cNvSpPr>
          <p:nvPr>
            <p:ph type="dt"/>
          </p:nvPr>
        </p:nvSpPr>
        <p:spPr bwMode="auto">
          <a:xfrm>
            <a:off x="609600" y="6356350"/>
            <a:ext cx="2843213" cy="363538"/>
          </a:xfrm>
          <a:prstGeom prst="rect">
            <a:avLst/>
          </a:prstGeom>
          <a:noFill/>
          <a:ln w="9525" cap="flat">
            <a:noFill/>
            <a:round/>
          </a:ln>
          <a:effectLst/>
        </p:spPr>
        <p:txBody>
          <a:bodyPr vert="horz" wrap="square" lIns="91440" tIns="45720" rIns="91440" bIns="45720" numCol="1" anchor="ctr" anchorCtr="0" compatLnSpc="1"/>
          <a:lstStyle>
            <a:lvl1pPr eaLnBrk="1" hangingPunct="1">
              <a:lnSpc>
                <a:spcPct val="100000"/>
              </a:lnSpc>
              <a:buClr>
                <a:srgbClr val="000000"/>
              </a:buClr>
              <a:buSzPct val="100000"/>
              <a:buFont typeface="Times New Roman" panose="02020603050405020304" pitchFamily="18" charset="0"/>
              <a:buNone/>
              <a:tabLst>
                <a:tab pos="457200" algn="l"/>
                <a:tab pos="914400" algn="l"/>
                <a:tab pos="1371600" algn="l"/>
                <a:tab pos="1828800" algn="l"/>
              </a:tabLst>
              <a:defRPr sz="1200">
                <a:solidFill>
                  <a:srgbClr val="8B8B8B"/>
                </a:solidFill>
                <a:latin typeface="+mn-lt"/>
                <a:ea typeface="DejaVu Sans" charset="0"/>
                <a:cs typeface="DejaVu Sans" charset="0"/>
              </a:defRPr>
            </a:lvl1p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1028" name="Text Box 3"/>
          <p:cNvSpPr txBox="1"/>
          <p:nvPr/>
        </p:nvSpPr>
        <p:spPr>
          <a:xfrm>
            <a:off x="4165600" y="6356350"/>
            <a:ext cx="3860800" cy="365125"/>
          </a:xfrm>
          <a:prstGeom prst="rect">
            <a:avLst/>
          </a:prstGeom>
          <a:noFill/>
          <a:ln w="9525">
            <a:noFill/>
          </a:ln>
        </p:spPr>
        <p:txBody>
          <a:bodyPr wrap="none" anchor="ctr" anchorCtr="0"/>
          <a:p>
            <a:pPr lvl="0" eaLnBrk="1">
              <a:lnSpc>
                <a:spcPct val="93000"/>
              </a:lnSpc>
              <a:buClr>
                <a:srgbClr val="000000"/>
              </a:buClr>
              <a:buSzPct val="100000"/>
              <a:buFont typeface="Times New Roman" panose="02020603050405020304" pitchFamily="18" charset="0"/>
            </a:pPr>
            <a:endParaRPr lang="en-US" altLang="en-US" dirty="0">
              <a:latin typeface="Arial" panose="020B0604020202020204" pitchFamily="34" charset="0"/>
            </a:endParaRPr>
          </a:p>
        </p:txBody>
      </p:sp>
      <p:sp>
        <p:nvSpPr>
          <p:cNvPr id="3" name="Rectangle 4"/>
          <p:cNvSpPr>
            <a:spLocks noGrp="1" noChangeArrowheads="1"/>
          </p:cNvSpPr>
          <p:nvPr>
            <p:ph type="sldNum"/>
          </p:nvPr>
        </p:nvSpPr>
        <p:spPr bwMode="auto">
          <a:xfrm>
            <a:off x="8737600" y="6356350"/>
            <a:ext cx="2843213" cy="363538"/>
          </a:xfrm>
          <a:prstGeom prst="rect">
            <a:avLst/>
          </a:prstGeom>
          <a:noFill/>
          <a:ln w="9525" cap="flat">
            <a:noFill/>
            <a:round/>
          </a:ln>
          <a:effectLst/>
        </p:spPr>
        <p:txBody>
          <a:bodyPr vert="horz" wrap="square" lIns="91440" tIns="45720" rIns="91440" bIns="45720" numCol="1" anchor="ctr" anchorCtr="0" compatLnSpc="1"/>
          <a:lstStyle>
            <a:lvl1pPr algn="r">
              <a:buFont typeface="Times New Roman" panose="02020603050405020304" pitchFamily="18" charset="0"/>
              <a:defRPr sz="1200">
                <a:solidFill>
                  <a:srgbClr val="8B8B8B"/>
                </a:solidFill>
                <a:latin typeface="Calibri" panose="020F0502020204030204" charset="0"/>
                <a:ea typeface="DejaVu Sans"/>
              </a:defRPr>
            </a:lvl1pPr>
          </a:lstStyle>
          <a:p>
            <a:pPr lvl="0" eaLnBrk="1" hangingPunct="1">
              <a:buClr>
                <a:srgbClr val="000000"/>
              </a:buClr>
              <a:buSzPct val="100000"/>
              <a:buNone/>
            </a:pPr>
            <a:fld id="{9A0DB2DC-4C9A-4742-B13C-FB6460FD3503}" type="slidenum">
              <a:rPr lang="en-US" altLang="en-US" dirty="0"/>
            </a:fld>
            <a:endParaRPr lang="en-US" altLang="en-US" dirty="0"/>
          </a:p>
        </p:txBody>
      </p:sp>
      <p:sp>
        <p:nvSpPr>
          <p:cNvPr id="1030" name="Rectangle 5"/>
          <p:cNvSpPr>
            <a:spLocks noGrp="1"/>
          </p:cNvSpPr>
          <p:nvPr>
            <p:ph type="body" idx="1"/>
          </p:nvPr>
        </p:nvSpPr>
        <p:spPr>
          <a:xfrm>
            <a:off x="609600" y="1604963"/>
            <a:ext cx="10971213" cy="3975100"/>
          </a:xfrm>
          <a:prstGeom prst="rect">
            <a:avLst/>
          </a:prstGeom>
          <a:noFill/>
          <a:ln w="9525">
            <a:noFill/>
          </a:ln>
        </p:spPr>
        <p:txBody>
          <a:bodyPr lIns="0" tIns="69088" rIns="0" bIns="0"/>
          <a:p>
            <a:pPr lvl="0"/>
            <a:r>
              <a:rPr lang="en-GB" altLang="en-US" dirty="0"/>
              <a:t>Click to edit the outline text format</a:t>
            </a:r>
            <a:endParaRPr lang="en-GB" altLang="en-US" dirty="0"/>
          </a:p>
          <a:p>
            <a:pPr lvl="1"/>
            <a:r>
              <a:rPr lang="en-GB" altLang="en-US" dirty="0"/>
              <a:t>Second Outline Level</a:t>
            </a:r>
            <a:endParaRPr lang="en-GB" altLang="en-US" dirty="0"/>
          </a:p>
          <a:p>
            <a:pPr lvl="2"/>
            <a:r>
              <a:rPr lang="en-GB" altLang="en-US" dirty="0"/>
              <a:t>Third Outline Level</a:t>
            </a:r>
            <a:endParaRPr lang="en-GB" altLang="en-US" dirty="0"/>
          </a:p>
          <a:p>
            <a:pPr lvl="3"/>
            <a:r>
              <a:rPr lang="en-GB" altLang="en-US" dirty="0"/>
              <a:t>Fourth Outline Level</a:t>
            </a:r>
            <a:endParaRPr lang="en-GB" altLang="en-US" dirty="0"/>
          </a:p>
          <a:p>
            <a:pPr lvl="4"/>
            <a:r>
              <a:rPr lang="en-GB" altLang="en-US" dirty="0"/>
              <a:t>Fifth Outline Level</a:t>
            </a:r>
            <a:endParaRPr lang="en-GB" altLang="en-US" dirty="0"/>
          </a:p>
          <a:p>
            <a:pPr lvl="4"/>
            <a:r>
              <a:rPr lang="en-GB" altLang="en-US" dirty="0"/>
              <a:t>Sixth Outline Level</a:t>
            </a:r>
            <a:endParaRPr lang="en-GB" altLang="en-US" dirty="0"/>
          </a:p>
          <a:p>
            <a:pPr lvl="4"/>
            <a:r>
              <a:rPr lang="en-GB" altLang="en-US" dirty="0"/>
              <a:t>Seventh Outline Level</a:t>
            </a:r>
            <a:endParaRPr lang="en-GB"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charset="0"/>
          <a:ea typeface="WenQuanYi Micro Hei" charset="0"/>
          <a:cs typeface="WenQuanYi Micro Hei" charset="0"/>
        </a:defRPr>
      </a:lvl2pPr>
      <a:lvl3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charset="0"/>
          <a:ea typeface="WenQuanYi Micro Hei" charset="0"/>
          <a:cs typeface="WenQuanYi Micro Hei" charset="0"/>
        </a:defRPr>
      </a:lvl3pPr>
      <a:lvl4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charset="0"/>
          <a:ea typeface="WenQuanYi Micro Hei" charset="0"/>
          <a:cs typeface="WenQuanYi Micro Hei" charset="0"/>
        </a:defRPr>
      </a:lvl4pPr>
      <a:lvl5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charset="0"/>
          <a:ea typeface="WenQuanYi Micro Hei" charset="0"/>
          <a:cs typeface="WenQuanYi Micro Hei" charset="0"/>
        </a:defRPr>
      </a:lvl5pPr>
      <a:lvl6pPr marL="2514600" indent="-228600" algn="l" defTabSz="457200" rtl="0" fontAlgn="base">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charset="0"/>
          <a:ea typeface="WenQuanYi Micro Hei" charset="0"/>
          <a:cs typeface="WenQuanYi Micro Hei" charset="0"/>
        </a:defRPr>
      </a:lvl6pPr>
      <a:lvl7pPr marL="2971800" indent="-228600" algn="l" defTabSz="457200" rtl="0" fontAlgn="base">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charset="0"/>
          <a:ea typeface="WenQuanYi Micro Hei" charset="0"/>
          <a:cs typeface="WenQuanYi Micro Hei" charset="0"/>
        </a:defRPr>
      </a:lvl7pPr>
      <a:lvl8pPr marL="3429000" indent="-228600" algn="l" defTabSz="457200" rtl="0" fontAlgn="base">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charset="0"/>
          <a:ea typeface="WenQuanYi Micro Hei" charset="0"/>
          <a:cs typeface="WenQuanYi Micro Hei" charset="0"/>
        </a:defRPr>
      </a:lvl8pPr>
      <a:lvl9pPr marL="3886200" indent="-228600" algn="l" defTabSz="457200" rtl="0" fontAlgn="base">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charset="0"/>
          <a:ea typeface="WenQuanYi Micro Hei" charset="0"/>
          <a:cs typeface="WenQuanYi Micro Hei" charset="0"/>
        </a:defRPr>
      </a:lvl9pPr>
    </p:titleStyle>
    <p:body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marL="25146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6pPr>
      <a:lvl7pPr marL="29718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7pPr>
      <a:lvl8pPr marL="34290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8pPr>
      <a:lvl9pPr marL="38862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050" name="Rectangle 1"/>
          <p:cNvSpPr>
            <a:spLocks noGrp="1"/>
          </p:cNvSpPr>
          <p:nvPr>
            <p:ph type="title"/>
          </p:nvPr>
        </p:nvSpPr>
        <p:spPr>
          <a:xfrm>
            <a:off x="609600" y="274638"/>
            <a:ext cx="10971213" cy="1141412"/>
          </a:xfrm>
          <a:prstGeom prst="rect">
            <a:avLst/>
          </a:prstGeom>
          <a:noFill/>
          <a:ln w="9525">
            <a:noFill/>
          </a:ln>
        </p:spPr>
        <p:txBody>
          <a:bodyPr anchor="ctr" anchorCtr="0"/>
          <a:p>
            <a:pPr lvl="0"/>
            <a:r>
              <a:rPr lang="en-GB" altLang="en-US" dirty="0"/>
              <a:t>Click to edit Master title style</a:t>
            </a:r>
            <a:endParaRPr lang="en-GB" altLang="en-US" dirty="0"/>
          </a:p>
        </p:txBody>
      </p:sp>
      <p:sp>
        <p:nvSpPr>
          <p:cNvPr id="2051" name="Rectangle 2"/>
          <p:cNvSpPr>
            <a:spLocks noGrp="1"/>
          </p:cNvSpPr>
          <p:nvPr>
            <p:ph type="body" idx="1"/>
          </p:nvPr>
        </p:nvSpPr>
        <p:spPr>
          <a:xfrm>
            <a:off x="609600" y="1600200"/>
            <a:ext cx="10971213" cy="4524375"/>
          </a:xfrm>
          <a:prstGeom prst="rect">
            <a:avLst/>
          </a:prstGeom>
          <a:noFill/>
          <a:ln w="9525">
            <a:noFill/>
          </a:ln>
        </p:spPr>
        <p:txBody>
          <a:bodyPr/>
          <a:p>
            <a:pPr lvl="0"/>
            <a:r>
              <a:rPr lang="en-GB" altLang="en-US" dirty="0"/>
              <a:t>Click to edit Master text styles</a:t>
            </a:r>
            <a:endParaRPr lang="en-GB" altLang="en-US" dirty="0"/>
          </a:p>
          <a:p>
            <a:pPr lvl="1"/>
            <a:r>
              <a:rPr lang="en-GB" altLang="en-US" dirty="0"/>
              <a:t>Second level</a:t>
            </a:r>
            <a:endParaRPr lang="en-GB" altLang="en-US" dirty="0"/>
          </a:p>
          <a:p>
            <a:pPr lvl="2"/>
            <a:r>
              <a:rPr lang="en-GB" altLang="en-US" dirty="0"/>
              <a:t>Third level</a:t>
            </a:r>
            <a:endParaRPr lang="en-GB" altLang="en-US" dirty="0"/>
          </a:p>
          <a:p>
            <a:pPr lvl="3"/>
            <a:r>
              <a:rPr lang="en-GB" altLang="en-US" dirty="0"/>
              <a:t>Fourth level</a:t>
            </a:r>
            <a:endParaRPr lang="en-GB" altLang="en-US" dirty="0"/>
          </a:p>
          <a:p>
            <a:pPr lvl="4"/>
            <a:r>
              <a:rPr lang="en-GB" altLang="en-US" dirty="0"/>
              <a:t>Fifth level</a:t>
            </a:r>
            <a:endParaRPr lang="en-GB" altLang="en-US" dirty="0"/>
          </a:p>
        </p:txBody>
      </p:sp>
      <p:sp>
        <p:nvSpPr>
          <p:cNvPr id="2" name="Rectangle 3"/>
          <p:cNvSpPr>
            <a:spLocks noGrp="1" noChangeArrowheads="1"/>
          </p:cNvSpPr>
          <p:nvPr>
            <p:ph type="dt"/>
          </p:nvPr>
        </p:nvSpPr>
        <p:spPr bwMode="auto">
          <a:xfrm>
            <a:off x="609600" y="6356350"/>
            <a:ext cx="2843213" cy="363538"/>
          </a:xfrm>
          <a:prstGeom prst="rect">
            <a:avLst/>
          </a:prstGeom>
          <a:noFill/>
          <a:ln w="9525" cap="flat">
            <a:noFill/>
            <a:round/>
          </a:ln>
          <a:effectLst/>
        </p:spPr>
        <p:txBody>
          <a:bodyPr vert="horz" wrap="square" lIns="91440" tIns="45720" rIns="91440" bIns="45720" numCol="1" anchor="ctr" anchorCtr="0" compatLnSpc="1"/>
          <a:lstStyle>
            <a:lvl1pPr eaLnBrk="1" hangingPunct="1">
              <a:lnSpc>
                <a:spcPct val="100000"/>
              </a:lnSpc>
              <a:buClr>
                <a:srgbClr val="000000"/>
              </a:buClr>
              <a:buSzPct val="100000"/>
              <a:buFont typeface="Times New Roman" panose="02020603050405020304" pitchFamily="18" charset="0"/>
              <a:buNone/>
              <a:tabLst>
                <a:tab pos="457200" algn="l"/>
                <a:tab pos="914400" algn="l"/>
                <a:tab pos="1371600" algn="l"/>
                <a:tab pos="1828800" algn="l"/>
              </a:tabLst>
              <a:defRPr sz="1200">
                <a:solidFill>
                  <a:srgbClr val="8B8B8B"/>
                </a:solidFill>
                <a:latin typeface="+mn-lt"/>
                <a:ea typeface="DejaVu Sans" charset="0"/>
                <a:cs typeface="DejaVu Sans" charset="0"/>
              </a:defRPr>
            </a:lvl1p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2053" name="Text Box 4"/>
          <p:cNvSpPr txBox="1"/>
          <p:nvPr/>
        </p:nvSpPr>
        <p:spPr>
          <a:xfrm>
            <a:off x="4165600" y="6356350"/>
            <a:ext cx="3860800" cy="365125"/>
          </a:xfrm>
          <a:prstGeom prst="rect">
            <a:avLst/>
          </a:prstGeom>
          <a:noFill/>
          <a:ln w="9525">
            <a:noFill/>
          </a:ln>
        </p:spPr>
        <p:txBody>
          <a:bodyPr wrap="none" anchor="ctr" anchorCtr="0"/>
          <a:p>
            <a:pPr lvl="0" eaLnBrk="1">
              <a:lnSpc>
                <a:spcPct val="93000"/>
              </a:lnSpc>
              <a:buClr>
                <a:srgbClr val="000000"/>
              </a:buClr>
              <a:buSzPct val="100000"/>
              <a:buFont typeface="Times New Roman" panose="02020603050405020304" pitchFamily="18" charset="0"/>
            </a:pPr>
            <a:endParaRPr lang="en-US" altLang="en-US" dirty="0">
              <a:latin typeface="Arial" panose="020B0604020202020204" pitchFamily="34" charset="0"/>
            </a:endParaRPr>
          </a:p>
        </p:txBody>
      </p:sp>
      <p:sp>
        <p:nvSpPr>
          <p:cNvPr id="3" name="Rectangle 5"/>
          <p:cNvSpPr>
            <a:spLocks noGrp="1" noChangeArrowheads="1"/>
          </p:cNvSpPr>
          <p:nvPr>
            <p:ph type="sldNum"/>
          </p:nvPr>
        </p:nvSpPr>
        <p:spPr bwMode="auto">
          <a:xfrm>
            <a:off x="8737600" y="6356350"/>
            <a:ext cx="2843213" cy="363538"/>
          </a:xfrm>
          <a:prstGeom prst="rect">
            <a:avLst/>
          </a:prstGeom>
          <a:noFill/>
          <a:ln w="9525" cap="flat">
            <a:noFill/>
            <a:round/>
          </a:ln>
          <a:effectLst/>
        </p:spPr>
        <p:txBody>
          <a:bodyPr vert="horz" wrap="square" lIns="91440" tIns="45720" rIns="91440" bIns="45720" numCol="1" anchor="ctr" anchorCtr="0" compatLnSpc="1"/>
          <a:lstStyle>
            <a:lvl1pPr algn="r">
              <a:buFont typeface="Times New Roman" panose="02020603050405020304" pitchFamily="18" charset="0"/>
              <a:defRPr sz="1200">
                <a:solidFill>
                  <a:srgbClr val="8B8B8B"/>
                </a:solidFill>
                <a:latin typeface="Calibri" panose="020F0502020204030204" charset="0"/>
                <a:ea typeface="DejaVu Sans"/>
              </a:defRPr>
            </a:lvl1pPr>
          </a:lstStyle>
          <a:p>
            <a:pPr lvl="0" eaLnBrk="1" hangingPunct="1">
              <a:buClr>
                <a:srgbClr val="000000"/>
              </a:buClr>
              <a:buSzPct val="100000"/>
              <a:buNone/>
            </a:pPr>
            <a:fld id="{9A0DB2DC-4C9A-4742-B13C-FB6460FD3503}" type="slidenum">
              <a:rPr lang="en-US" altLang="en-US" dirty="0"/>
            </a:fld>
            <a:endParaRPr lang="en-US" altLang="en-US"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p:txStyles>
    <p:titleStyle>
      <a:lvl1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charset="0"/>
          <a:ea typeface="WenQuanYi Micro Hei" charset="0"/>
          <a:cs typeface="WenQuanYi Micro Hei" charset="0"/>
        </a:defRPr>
      </a:lvl2pPr>
      <a:lvl3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charset="0"/>
          <a:ea typeface="WenQuanYi Micro Hei" charset="0"/>
          <a:cs typeface="WenQuanYi Micro Hei" charset="0"/>
        </a:defRPr>
      </a:lvl3pPr>
      <a:lvl4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charset="0"/>
          <a:ea typeface="WenQuanYi Micro Hei" charset="0"/>
          <a:cs typeface="WenQuanYi Micro Hei" charset="0"/>
        </a:defRPr>
      </a:lvl4pPr>
      <a:lvl5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charset="0"/>
          <a:ea typeface="WenQuanYi Micro Hei" charset="0"/>
          <a:cs typeface="WenQuanYi Micro Hei" charset="0"/>
        </a:defRPr>
      </a:lvl5pPr>
      <a:lvl6pPr marL="2514600" indent="-228600" algn="l" defTabSz="457200" rtl="0" fontAlgn="base">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charset="0"/>
          <a:ea typeface="WenQuanYi Micro Hei" charset="0"/>
          <a:cs typeface="WenQuanYi Micro Hei" charset="0"/>
        </a:defRPr>
      </a:lvl6pPr>
      <a:lvl7pPr marL="2971800" indent="-228600" algn="l" defTabSz="457200" rtl="0" fontAlgn="base">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charset="0"/>
          <a:ea typeface="WenQuanYi Micro Hei" charset="0"/>
          <a:cs typeface="WenQuanYi Micro Hei" charset="0"/>
        </a:defRPr>
      </a:lvl7pPr>
      <a:lvl8pPr marL="3429000" indent="-228600" algn="l" defTabSz="457200" rtl="0" fontAlgn="base">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charset="0"/>
          <a:ea typeface="WenQuanYi Micro Hei" charset="0"/>
          <a:cs typeface="WenQuanYi Micro Hei" charset="0"/>
        </a:defRPr>
      </a:lvl8pPr>
      <a:lvl9pPr marL="3886200" indent="-228600" algn="l" defTabSz="457200" rtl="0" fontAlgn="base">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charset="0"/>
          <a:ea typeface="WenQuanYi Micro Hei" charset="0"/>
          <a:cs typeface="WenQuanYi Micro Hei" charset="0"/>
        </a:defRPr>
      </a:lvl9pPr>
    </p:titleStyle>
    <p:body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marL="25146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6pPr>
      <a:lvl7pPr marL="29718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7pPr>
      <a:lvl8pPr marL="34290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8pPr>
      <a:lvl9pPr marL="38862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2.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4.xml"/><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4.xml"/><Relationship Id="rId2" Type="http://schemas.openxmlformats.org/officeDocument/2006/relationships/image" Target="../media/image2.jpe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4.xml"/><Relationship Id="rId2" Type="http://schemas.openxmlformats.org/officeDocument/2006/relationships/image" Target="../media/image2.jpe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4.xml"/><Relationship Id="rId2" Type="http://schemas.openxmlformats.org/officeDocument/2006/relationships/image" Target="../media/image2.jpe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4.xml"/><Relationship Id="rId2" Type="http://schemas.openxmlformats.org/officeDocument/2006/relationships/image" Target="../media/image2.jpe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4.xml"/><Relationship Id="rId2" Type="http://schemas.openxmlformats.org/officeDocument/2006/relationships/image" Target="../media/image2.jpe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4.xml"/><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4.xml"/><Relationship Id="rId2" Type="http://schemas.openxmlformats.org/officeDocument/2006/relationships/image" Target="../media/image2.jpe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4.xml"/><Relationship Id="rId2" Type="http://schemas.openxmlformats.org/officeDocument/2006/relationships/image" Target="../media/image2.jpe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1"/>
          <p:cNvSpPr>
            <a:spLocks noGrp="1"/>
          </p:cNvSpPr>
          <p:nvPr>
            <p:ph type="subTitle" idx="4294967295"/>
          </p:nvPr>
        </p:nvSpPr>
        <p:spPr>
          <a:xfrm>
            <a:off x="95250" y="5600700"/>
            <a:ext cx="3168650" cy="1057275"/>
          </a:xfrm>
          <a:solidFill>
            <a:srgbClr val="FFFFFF">
              <a:alpha val="100000"/>
            </a:srgbClr>
          </a:solidFill>
        </p:spPr>
        <p:txBody>
          <a:bodyPr vert="horz" wrap="square" lIns="91440" tIns="45720" rIns="91440" bIns="45720" anchor="t" anchorCtr="0"/>
          <a:lstStyle>
            <a:lvl1pPr marL="0" lvl="0" indent="0" algn="ctr">
              <a:buClr>
                <a:srgbClr val="000000"/>
              </a:buClr>
              <a:buSzPct val="100000"/>
              <a:buFont typeface="Times New Roman" panose="02020603050405020304" pitchFamily="18" charset="0"/>
              <a:buNone/>
              <a:defRPr/>
            </a:lvl1pPr>
            <a:lvl2pPr marL="457200" lvl="1" indent="0" algn="ctr">
              <a:buClr>
                <a:srgbClr val="000000"/>
              </a:buClr>
              <a:buSzPct val="100000"/>
              <a:buFont typeface="Times New Roman" panose="02020603050405020304" pitchFamily="18" charset="0"/>
              <a:buNone/>
              <a:defRPr/>
            </a:lvl2pPr>
            <a:lvl3pPr marL="914400" lvl="2" indent="0" algn="ctr">
              <a:buClr>
                <a:srgbClr val="000000"/>
              </a:buClr>
              <a:buSzPct val="100000"/>
              <a:buFont typeface="Times New Roman" panose="02020603050405020304" pitchFamily="18" charset="0"/>
              <a:buNone/>
              <a:defRPr/>
            </a:lvl3pPr>
            <a:lvl4pPr marL="1371600" lvl="3" indent="0" algn="ctr">
              <a:buClr>
                <a:srgbClr val="000000"/>
              </a:buClr>
              <a:buSzPct val="100000"/>
              <a:buFont typeface="Times New Roman" panose="02020603050405020304" pitchFamily="18" charset="0"/>
              <a:buNone/>
              <a:defRPr/>
            </a:lvl4pPr>
            <a:lvl5pPr marL="1828800" lvl="4" indent="0" algn="ctr">
              <a:buClr>
                <a:srgbClr val="000000"/>
              </a:buClr>
              <a:buSzPct val="100000"/>
              <a:buFont typeface="Times New Roman" panose="02020603050405020304" pitchFamily="18" charset="0"/>
              <a:buNone/>
              <a:defRPr/>
            </a:lvl5pPr>
          </a:lstStyle>
          <a:p>
            <a:pPr lvl="0" algn="just" defTabSz="457200" eaLnBrk="1" hangingPunct="1">
              <a:lnSpc>
                <a:spcPct val="100000"/>
              </a:lnSpc>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400" b="1" dirty="0">
                <a:solidFill>
                  <a:schemeClr val="tx1"/>
                </a:solidFill>
                <a:latin typeface="Arial Narrow" panose="020B0606020202030204" pitchFamily="34" charset="0"/>
                <a:cs typeface="Arial" panose="020B0604020202020204" pitchFamily="34" charset="0"/>
              </a:rPr>
              <a:t>PRESENTED BY</a:t>
            </a:r>
            <a:endParaRPr lang="en-US" altLang="en-US" sz="2400" b="1" dirty="0">
              <a:solidFill>
                <a:schemeClr val="tx1"/>
              </a:solidFill>
              <a:latin typeface="Arial Narrow" panose="020B0606020202030204" pitchFamily="34" charset="0"/>
              <a:cs typeface="Arial" panose="020B0604020202020204" pitchFamily="34" charset="0"/>
            </a:endParaRPr>
          </a:p>
          <a:p>
            <a:pPr lvl="0" algn="just" defTabSz="457200" eaLnBrk="1" hangingPunct="1">
              <a:lnSpc>
                <a:spcPct val="100000"/>
              </a:lnSpc>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400" b="1" dirty="0">
                <a:solidFill>
                  <a:schemeClr val="tx1"/>
                </a:solidFill>
                <a:latin typeface="Arial Narrow" panose="020B0606020202030204" pitchFamily="34" charset="0"/>
                <a:cs typeface="Arial" panose="020B0604020202020204" pitchFamily="34" charset="0"/>
              </a:rPr>
              <a:t>HARSHITHA R</a:t>
            </a:r>
            <a:endParaRPr lang="en-US" altLang="en-US" sz="2400" b="1" dirty="0">
              <a:solidFill>
                <a:schemeClr val="tx1"/>
              </a:solidFill>
              <a:latin typeface="Arial Narrow" panose="020B0606020202030204" pitchFamily="34" charset="0"/>
              <a:cs typeface="Arial" panose="020B0604020202020204" pitchFamily="34" charset="0"/>
            </a:endParaRPr>
          </a:p>
          <a:p>
            <a:pPr lvl="0" algn="just" defTabSz="457200" eaLnBrk="1" hangingPunct="1">
              <a:lnSpc>
                <a:spcPct val="100000"/>
              </a:lnSpc>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dirty="0">
                <a:solidFill>
                  <a:srgbClr val="8B8B8B"/>
                </a:solidFill>
                <a:latin typeface="Arial" panose="020B0604020202020204" pitchFamily="34" charset="0"/>
                <a:ea typeface="Arial" panose="020B0604020202020204" pitchFamily="34" charset="0"/>
              </a:rPr>
              <a:t>2303811710422062</a:t>
            </a:r>
            <a:endParaRPr lang="en-US" altLang="en-US" sz="1800" dirty="0">
              <a:solidFill>
                <a:srgbClr val="8B8B8B"/>
              </a:solidFill>
              <a:latin typeface="Arial" panose="020B0604020202020204" pitchFamily="34" charset="0"/>
              <a:ea typeface="Arial" panose="020B0604020202020204" pitchFamily="34" charset="0"/>
            </a:endParaRPr>
          </a:p>
        </p:txBody>
      </p:sp>
      <p:sp>
        <p:nvSpPr>
          <p:cNvPr id="4099" name="Rectangle 2"/>
          <p:cNvSpPr/>
          <p:nvPr/>
        </p:nvSpPr>
        <p:spPr>
          <a:xfrm>
            <a:off x="1679575" y="-1684337"/>
            <a:ext cx="3543300" cy="3514725"/>
          </a:xfrm>
          <a:prstGeom prst="rect">
            <a:avLst/>
          </a:prstGeom>
          <a:noFill/>
          <a:ln w="9525">
            <a:noFill/>
          </a:ln>
        </p:spPr>
        <p:txBody>
          <a:bodyPr wrap="none" anchor="ctr" anchorCtr="0"/>
          <a:p>
            <a:pPr eaLnBrk="1">
              <a:lnSpc>
                <a:spcPct val="93000"/>
              </a:lnSpc>
              <a:buClr>
                <a:srgbClr val="000000"/>
              </a:buClr>
              <a:buSzPct val="100000"/>
              <a:buFont typeface="Times New Roman" panose="02020603050405020304" pitchFamily="18" charset="0"/>
            </a:pPr>
            <a:endParaRPr lang="en-US" altLang="en-US" dirty="0">
              <a:latin typeface="Arial" panose="020B0604020202020204" pitchFamily="34" charset="0"/>
            </a:endParaRPr>
          </a:p>
        </p:txBody>
      </p:sp>
      <p:pic>
        <p:nvPicPr>
          <p:cNvPr id="4100" name="Picture 3"/>
          <p:cNvPicPr>
            <a:picLocks noChangeAspect="1"/>
          </p:cNvPicPr>
          <p:nvPr/>
        </p:nvPicPr>
        <p:blipFill>
          <a:blip r:embed="rId1"/>
          <a:stretch>
            <a:fillRect/>
          </a:stretch>
        </p:blipFill>
        <p:spPr>
          <a:xfrm>
            <a:off x="187325" y="73025"/>
            <a:ext cx="1066800" cy="1057275"/>
          </a:xfrm>
          <a:prstGeom prst="rect">
            <a:avLst/>
          </a:prstGeom>
          <a:noFill/>
          <a:ln w="9525">
            <a:noFill/>
          </a:ln>
        </p:spPr>
      </p:pic>
      <p:sp>
        <p:nvSpPr>
          <p:cNvPr id="4101" name="Rectangle 4"/>
          <p:cNvSpPr/>
          <p:nvPr/>
        </p:nvSpPr>
        <p:spPr>
          <a:xfrm>
            <a:off x="1382713" y="236538"/>
            <a:ext cx="9424987" cy="952500"/>
          </a:xfrm>
          <a:prstGeom prst="rect">
            <a:avLst/>
          </a:prstGeom>
          <a:noFill/>
          <a:ln w="9525">
            <a:noFill/>
          </a:ln>
        </p:spPr>
        <p:txBody>
          <a:bodyPr lIns="90000" tIns="45000" rIns="90000" bIns="45000">
            <a:spAutoFit/>
          </a:bodyPr>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2800" b="1" dirty="0">
                <a:solidFill>
                  <a:srgbClr val="FF0066"/>
                </a:solidFill>
                <a:latin typeface="Arial" panose="020B0604020202020204" pitchFamily="34" charset="0"/>
                <a:cs typeface="Arial" panose="020B0604020202020204" pitchFamily="34" charset="0"/>
              </a:rPr>
              <a:t>K.RAMAKRISHNAN COLLEGE OF TECHNOLOGY</a:t>
            </a:r>
            <a:endParaRPr lang="en-US" altLang="en-US" sz="2800" b="1" dirty="0">
              <a:solidFill>
                <a:srgbClr val="FF0066"/>
              </a:solidFill>
              <a:latin typeface="Arial" panose="020B0604020202020204" pitchFamily="34" charset="0"/>
              <a:cs typeface="Arial" panose="020B0604020202020204" pitchFamily="34" charset="0"/>
            </a:endParaRPr>
          </a:p>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2800" b="1" dirty="0">
                <a:solidFill>
                  <a:srgbClr val="FF0066"/>
                </a:solidFill>
                <a:latin typeface="Arial" panose="020B0604020202020204" pitchFamily="34" charset="0"/>
                <a:cs typeface="Arial" panose="020B0604020202020204" pitchFamily="34" charset="0"/>
              </a:rPr>
              <a:t>(AUTONOMOUS), TRICHY.</a:t>
            </a:r>
            <a:endParaRPr lang="en-US" altLang="en-US" sz="2800" b="1" dirty="0">
              <a:solidFill>
                <a:srgbClr val="0000FF"/>
              </a:solidFill>
              <a:latin typeface="Arial" panose="020B0604020202020204" pitchFamily="34" charset="0"/>
              <a:ea typeface="Arial" panose="020B0604020202020204" pitchFamily="34" charset="0"/>
            </a:endParaRPr>
          </a:p>
        </p:txBody>
      </p:sp>
      <p:pic>
        <p:nvPicPr>
          <p:cNvPr id="4102" name="Picture 5"/>
          <p:cNvPicPr>
            <a:picLocks noChangeAspect="1"/>
          </p:cNvPicPr>
          <p:nvPr/>
        </p:nvPicPr>
        <p:blipFill>
          <a:blip r:embed="rId2"/>
          <a:stretch>
            <a:fillRect/>
          </a:stretch>
        </p:blipFill>
        <p:spPr>
          <a:xfrm>
            <a:off x="10866438" y="160338"/>
            <a:ext cx="1154112" cy="1103312"/>
          </a:xfrm>
          <a:prstGeom prst="rect">
            <a:avLst/>
          </a:prstGeom>
          <a:noFill/>
          <a:ln w="9525">
            <a:noFill/>
          </a:ln>
        </p:spPr>
      </p:pic>
      <p:sp>
        <p:nvSpPr>
          <p:cNvPr id="2" name="Rectangle 1"/>
          <p:cNvSpPr txBox="1">
            <a:spLocks noChangeArrowheads="1"/>
          </p:cNvSpPr>
          <p:nvPr/>
        </p:nvSpPr>
        <p:spPr bwMode="auto">
          <a:xfrm>
            <a:off x="8688388" y="5468938"/>
            <a:ext cx="3059113" cy="1082675"/>
          </a:xfrm>
          <a:prstGeom prst="rect">
            <a:avLst/>
          </a:prstGeom>
          <a:solidFill>
            <a:srgbClr val="FFFFFF"/>
          </a:solidFill>
          <a:ln>
            <a:noFill/>
          </a:ln>
        </p:spPr>
        <p:txBody>
          <a:bodyPr/>
          <a:lst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marL="25146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6pPr>
            <a:lvl7pPr marL="29718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7pPr>
            <a:lvl8pPr marL="34290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8pPr>
            <a:lvl9pPr marL="38862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9pPr>
          </a:lstStyle>
          <a:p>
            <a:pPr marL="0" marR="0" lvl="0" indent="0" algn="just"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2400" b="1" i="0" u="none" strike="noStrike" kern="0" cap="none" spc="0" normalizeH="0" baseline="0" noProof="0" dirty="0">
                <a:ln>
                  <a:noFill/>
                </a:ln>
                <a:solidFill>
                  <a:schemeClr val="tx1"/>
                </a:solidFill>
                <a:effectLst/>
                <a:uLnTx/>
                <a:uFillTx/>
                <a:latin typeface="Arial Narrow" panose="020B0606020202030204" pitchFamily="34" charset="0"/>
                <a:ea typeface="+mn-ea"/>
                <a:cs typeface="Arial" panose="020B0604020202020204" pitchFamily="34" charset="0"/>
              </a:rPr>
              <a:t>SUPERVISOR</a:t>
            </a:r>
            <a:endParaRPr kumimoji="0" lang="en-US" altLang="en-US" sz="2400" b="1" i="0" u="none" strike="noStrike" kern="0" cap="none" spc="0" normalizeH="0" baseline="0" noProof="0" dirty="0">
              <a:ln>
                <a:noFill/>
              </a:ln>
              <a:solidFill>
                <a:schemeClr val="tx1"/>
              </a:solidFill>
              <a:effectLst/>
              <a:uLnTx/>
              <a:uFillTx/>
              <a:latin typeface="Arial Narrow" panose="020B0606020202030204" pitchFamily="34" charset="0"/>
              <a:ea typeface="+mn-ea"/>
              <a:cs typeface="Arial" panose="020B0604020202020204" pitchFamily="34" charset="0"/>
            </a:endParaRPr>
          </a:p>
          <a:p>
            <a:pPr marL="0" marR="0" lvl="0" indent="0" algn="just"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2400" b="1" i="0" u="none" strike="noStrike" kern="0" cap="none" spc="0" normalizeH="0" baseline="0" noProof="0" dirty="0">
                <a:ln>
                  <a:noFill/>
                </a:ln>
                <a:solidFill>
                  <a:schemeClr val="tx1"/>
                </a:solidFill>
                <a:effectLst/>
                <a:uLnTx/>
                <a:uFillTx/>
                <a:latin typeface="Arial Narrow" panose="020B0606020202030204" pitchFamily="34" charset="0"/>
                <a:ea typeface="+mn-ea"/>
                <a:cs typeface="Arial" panose="020B0604020202020204" pitchFamily="34" charset="0"/>
              </a:rPr>
              <a:t>Mr. M. Saravanan, M.E.,</a:t>
            </a:r>
            <a:endParaRPr kumimoji="0" lang="en-US" altLang="en-US" sz="2400" b="1" i="0" u="none" strike="noStrike" kern="0" cap="none" spc="0" normalizeH="0" baseline="0" noProof="0" dirty="0">
              <a:ln>
                <a:noFill/>
              </a:ln>
              <a:solidFill>
                <a:schemeClr val="tx1"/>
              </a:solidFill>
              <a:effectLst/>
              <a:uLnTx/>
              <a:uFillTx/>
              <a:latin typeface="Arial Narrow" panose="020B0606020202030204" pitchFamily="34" charset="0"/>
              <a:ea typeface="+mn-ea"/>
              <a:cs typeface="Arial" panose="020B0604020202020204" pitchFamily="34" charset="0"/>
            </a:endParaRPr>
          </a:p>
          <a:p>
            <a:pPr marL="0" marR="0" lvl="0" indent="0" algn="just"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2400" b="1" i="0" u="none" strike="noStrike" kern="0" cap="none" spc="0" normalizeH="0" baseline="0" noProof="0" dirty="0">
                <a:ln>
                  <a:noFill/>
                </a:ln>
                <a:solidFill>
                  <a:schemeClr val="tx1"/>
                </a:solidFill>
                <a:effectLst/>
                <a:uLnTx/>
                <a:uFillTx/>
                <a:latin typeface="Arial Narrow" panose="020B0606020202030204" pitchFamily="34" charset="0"/>
                <a:ea typeface="+mn-ea"/>
                <a:cs typeface="Arial" panose="020B0604020202020204" pitchFamily="34" charset="0"/>
              </a:rPr>
              <a:t>AP/CSE.</a:t>
            </a:r>
            <a:endParaRPr kumimoji="0" lang="en-US" altLang="en-US" sz="1800" b="0" i="0" u="none" strike="noStrike" kern="0" cap="none" spc="0" normalizeH="0" baseline="0" noProof="0" dirty="0">
              <a:ln>
                <a:noFill/>
              </a:ln>
              <a:solidFill>
                <a:srgbClr val="8B8B8B"/>
              </a:solidFill>
              <a:effectLst/>
              <a:uLnTx/>
              <a:uFillTx/>
              <a:latin typeface="Arial" panose="020B0604020202020204" pitchFamily="34" charset="0"/>
              <a:ea typeface="+mn-ea"/>
              <a:cs typeface="Arial" panose="020B0604020202020204" pitchFamily="34" charset="0"/>
            </a:endParaRPr>
          </a:p>
        </p:txBody>
      </p:sp>
      <p:sp>
        <p:nvSpPr>
          <p:cNvPr id="3" name="Text Box 2"/>
          <p:cNvSpPr txBox="1"/>
          <p:nvPr/>
        </p:nvSpPr>
        <p:spPr>
          <a:xfrm>
            <a:off x="3568065" y="3037205"/>
            <a:ext cx="6089650" cy="460375"/>
          </a:xfrm>
          <a:prstGeom prst="rect">
            <a:avLst/>
          </a:prstGeom>
          <a:noFill/>
        </p:spPr>
        <p:txBody>
          <a:bodyPr wrap="square" rtlCol="0">
            <a:spAutoFit/>
          </a:bodyPr>
          <a:p>
            <a:r>
              <a:rPr lang="en-US" sz="2400" b="1">
                <a:latin typeface="Times New Roman" panose="02020603050405020304" pitchFamily="18" charset="0"/>
                <a:cs typeface="Times New Roman" panose="02020603050405020304" pitchFamily="18" charset="0"/>
              </a:rPr>
              <a:t>EXPENSE TRACKER APPLICATION</a:t>
            </a:r>
            <a:endParaRPr lang="en-US" sz="2400" b="1">
              <a:latin typeface="Times New Roman" panose="02020603050405020304" pitchFamily="18" charset="0"/>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1"/>
          <p:cNvSpPr>
            <a:spLocks noGrp="1"/>
          </p:cNvSpPr>
          <p:nvPr>
            <p:ph type="title"/>
          </p:nvPr>
        </p:nvSpPr>
        <p:spPr>
          <a:xfrm>
            <a:off x="1981200" y="190500"/>
            <a:ext cx="8229600" cy="758825"/>
          </a:xfrm>
        </p:spPr>
        <p:txBody>
          <a:bodyPr vert="horz" wrap="square" lIns="91440" tIns="45720" rIns="91440" bIns="45720" anchor="ctr" anchorCtr="0"/>
          <a:p>
            <a:pPr algn="ctr" eaLnBrk="1" hangingPunct="1">
              <a:lnSpc>
                <a:spcPct val="150000"/>
              </a:lnSpc>
            </a:pPr>
            <a:r>
              <a:rPr lang="en-US" altLang="en-US" sz="3200" b="1" dirty="0"/>
              <a:t>RESULTS AND DISCUSSION</a:t>
            </a:r>
            <a:endParaRPr lang="en-US" altLang="en-US" sz="3200" b="1" dirty="0"/>
          </a:p>
        </p:txBody>
      </p:sp>
      <p:sp>
        <p:nvSpPr>
          <p:cNvPr id="22531" name="Text Box 2"/>
          <p:cNvSpPr txBox="1"/>
          <p:nvPr/>
        </p:nvSpPr>
        <p:spPr>
          <a:xfrm>
            <a:off x="0" y="1220788"/>
            <a:ext cx="12187238" cy="5637212"/>
          </a:xfrm>
          <a:prstGeom prst="rect">
            <a:avLst/>
          </a:prstGeom>
          <a:noFill/>
          <a:ln w="9525">
            <a:noFill/>
          </a:ln>
        </p:spPr>
        <p:txBody>
          <a:bodyPr/>
          <a:lst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algn="l" defTabSz="457200" eaLnBrk="1" hangingPunct="1">
              <a:lnSpc>
                <a:spcPct val="150000"/>
              </a:lnSpc>
              <a:spcBef>
                <a:spcPct val="0"/>
              </a:spcBef>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000" b="1" dirty="0">
                <a:solidFill>
                  <a:schemeClr val="tx1"/>
                </a:solidFill>
                <a:latin typeface="Times New Roman" panose="02020603050405020304" pitchFamily="18" charset="0"/>
                <a:cs typeface="Times New Roman" panose="02020603050405020304" pitchFamily="18" charset="0"/>
              </a:rPr>
              <a:t>        1.SET BUDGET</a:t>
            </a:r>
            <a:endParaRPr lang="en-US" altLang="en-US" sz="2000" b="1" dirty="0">
              <a:solidFill>
                <a:schemeClr val="tx1"/>
              </a:solidFill>
              <a:latin typeface="Times New Roman" panose="02020603050405020304" pitchFamily="18" charset="0"/>
              <a:cs typeface="Times New Roman" panose="02020603050405020304" pitchFamily="18" charset="0"/>
            </a:endParaRPr>
          </a:p>
          <a:p>
            <a:pPr marL="0" lvl="0" indent="0" algn="l" defTabSz="457200" eaLnBrk="1" hangingPunct="1">
              <a:lnSpc>
                <a:spcPct val="150000"/>
              </a:lnSpc>
              <a:spcBef>
                <a:spcPct val="0"/>
              </a:spcBef>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000" b="1" dirty="0">
                <a:solidFill>
                  <a:schemeClr val="tx1"/>
                </a:solidFill>
                <a:latin typeface="Times New Roman" panose="02020603050405020304" pitchFamily="18" charset="0"/>
                <a:cs typeface="Times New Roman" panose="02020603050405020304" pitchFamily="18" charset="0"/>
              </a:rPr>
              <a:t>                     </a:t>
            </a:r>
            <a:endParaRPr lang="en-US" altLang="en-US" sz="2000" b="1" dirty="0">
              <a:solidFill>
                <a:schemeClr val="tx1"/>
              </a:solidFill>
              <a:latin typeface="Times New Roman" panose="02020603050405020304" pitchFamily="18" charset="0"/>
              <a:cs typeface="Times New Roman" panose="02020603050405020304" pitchFamily="18" charset="0"/>
            </a:endParaRPr>
          </a:p>
        </p:txBody>
      </p:sp>
      <p:pic>
        <p:nvPicPr>
          <p:cNvPr id="22532" name="Picture 3"/>
          <p:cNvPicPr>
            <a:picLocks noChangeAspect="1"/>
          </p:cNvPicPr>
          <p:nvPr/>
        </p:nvPicPr>
        <p:blipFill>
          <a:blip r:embed="rId1"/>
          <a:stretch>
            <a:fillRect/>
          </a:stretch>
        </p:blipFill>
        <p:spPr>
          <a:xfrm>
            <a:off x="168275" y="57150"/>
            <a:ext cx="1066800" cy="1057275"/>
          </a:xfrm>
          <a:prstGeom prst="rect">
            <a:avLst/>
          </a:prstGeom>
          <a:noFill/>
          <a:ln w="9525">
            <a:noFill/>
          </a:ln>
        </p:spPr>
      </p:pic>
      <p:pic>
        <p:nvPicPr>
          <p:cNvPr id="22533" name="Picture 5"/>
          <p:cNvPicPr>
            <a:picLocks noChangeAspect="1"/>
          </p:cNvPicPr>
          <p:nvPr/>
        </p:nvPicPr>
        <p:blipFill>
          <a:blip r:embed="rId2"/>
          <a:stretch>
            <a:fillRect/>
          </a:stretch>
        </p:blipFill>
        <p:spPr>
          <a:xfrm>
            <a:off x="11033125" y="117475"/>
            <a:ext cx="1154113" cy="1103313"/>
          </a:xfrm>
          <a:prstGeom prst="rect">
            <a:avLst/>
          </a:prstGeom>
          <a:noFill/>
          <a:ln w="9525">
            <a:noFill/>
          </a:ln>
        </p:spPr>
      </p:pic>
      <p:pic>
        <p:nvPicPr>
          <p:cNvPr id="2" name="Picture 1" descr="set budget"/>
          <p:cNvPicPr>
            <a:picLocks noChangeAspect="1"/>
          </p:cNvPicPr>
          <p:nvPr/>
        </p:nvPicPr>
        <p:blipFill>
          <a:blip r:embed="rId3"/>
          <a:srcRect l="-3766" t="-11696" r="-17224" b="24510"/>
          <a:stretch>
            <a:fillRect/>
          </a:stretch>
        </p:blipFill>
        <p:spPr>
          <a:xfrm>
            <a:off x="119380" y="1576070"/>
            <a:ext cx="11570970" cy="3076575"/>
          </a:xfrm>
          <a:prstGeom prst="rect">
            <a:avLst/>
          </a:prstGeom>
        </p:spPr>
      </p:pic>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92710" y="629285"/>
            <a:ext cx="11488420" cy="5495290"/>
          </a:xfrm>
        </p:spPr>
        <p:txBody>
          <a:bodyPr/>
          <a:p>
            <a:pPr marL="0" indent="0">
              <a:buNone/>
            </a:pPr>
            <a:endParaRPr lang="en-US" sz="2000" b="1">
              <a:latin typeface="Times New Roman" panose="02020603050405020304" pitchFamily="18" charset="0"/>
              <a:cs typeface="Times New Roman" panose="02020603050405020304" pitchFamily="18" charset="0"/>
            </a:endParaRPr>
          </a:p>
          <a:p>
            <a:pPr marL="0" indent="0">
              <a:buNone/>
            </a:pPr>
            <a:r>
              <a:rPr lang="en-US" sz="2000" b="1">
                <a:latin typeface="Times New Roman" panose="02020603050405020304" pitchFamily="18" charset="0"/>
                <a:cs typeface="Times New Roman" panose="02020603050405020304" pitchFamily="18" charset="0"/>
              </a:rPr>
              <a:t>2.ADD EXPENSES</a:t>
            </a:r>
            <a:endParaRPr lang="en-US" sz="2000" b="1">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pic>
        <p:nvPicPr>
          <p:cNvPr id="5" name="Picture 4" descr="add expense"/>
          <p:cNvPicPr>
            <a:picLocks noChangeAspect="1"/>
          </p:cNvPicPr>
          <p:nvPr/>
        </p:nvPicPr>
        <p:blipFill>
          <a:blip r:embed="rId1"/>
          <a:srcRect l="-593" t="4100" r="3073" b="22164"/>
          <a:stretch>
            <a:fillRect/>
          </a:stretch>
        </p:blipFill>
        <p:spPr>
          <a:xfrm>
            <a:off x="191135" y="1988820"/>
            <a:ext cx="11809730" cy="259207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586740"/>
            <a:ext cx="10971530" cy="5537835"/>
          </a:xfrm>
        </p:spPr>
        <p:txBody>
          <a:bodyPr/>
          <a:p>
            <a:pPr marL="0" indent="0">
              <a:buNone/>
            </a:pPr>
            <a:endParaRPr lang="en-US" sz="2000" b="1">
              <a:latin typeface="Times New Roman" panose="02020603050405020304" pitchFamily="18" charset="0"/>
              <a:cs typeface="Times New Roman" panose="02020603050405020304" pitchFamily="18" charset="0"/>
            </a:endParaRPr>
          </a:p>
          <a:p>
            <a:pPr marL="0" indent="0">
              <a:buNone/>
            </a:pPr>
            <a:r>
              <a:rPr lang="en-US" sz="2000" b="1">
                <a:latin typeface="Times New Roman" panose="02020603050405020304" pitchFamily="18" charset="0"/>
                <a:cs typeface="Times New Roman" panose="02020603050405020304" pitchFamily="18" charset="0"/>
              </a:rPr>
              <a:t>3.CHECK BUDGET STATUS</a:t>
            </a:r>
            <a:endParaRPr lang="en-US" sz="2000">
              <a:latin typeface="Times New Roman" panose="02020603050405020304" pitchFamily="18" charset="0"/>
              <a:cs typeface="Times New Roman" panose="02020603050405020304" pitchFamily="18" charset="0"/>
            </a:endParaRPr>
          </a:p>
          <a:p>
            <a:pPr marL="0" indent="0">
              <a:buNone/>
            </a:pPr>
            <a:endParaRPr lang="en-US" sz="200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pic>
        <p:nvPicPr>
          <p:cNvPr id="5" name="Picture 4" descr="check budget status)"/>
          <p:cNvPicPr>
            <a:picLocks noChangeAspect="1"/>
          </p:cNvPicPr>
          <p:nvPr/>
        </p:nvPicPr>
        <p:blipFill>
          <a:blip r:embed="rId1"/>
          <a:srcRect l="-714" t="14558" r="-13607" b="5451"/>
          <a:stretch>
            <a:fillRect/>
          </a:stretch>
        </p:blipFill>
        <p:spPr>
          <a:xfrm>
            <a:off x="695325" y="2348865"/>
            <a:ext cx="11496675" cy="316801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476250"/>
            <a:ext cx="10971530" cy="5648325"/>
          </a:xfrm>
        </p:spPr>
        <p:txBody>
          <a:bodyPr/>
          <a:p>
            <a:pPr marL="0" indent="0">
              <a:buNone/>
            </a:pPr>
            <a:r>
              <a:rPr lang="en-US" sz="2000" b="1">
                <a:latin typeface="Times New Roman" panose="02020603050405020304" pitchFamily="18" charset="0"/>
                <a:cs typeface="Times New Roman" panose="02020603050405020304" pitchFamily="18" charset="0"/>
              </a:rPr>
              <a:t>4.VIEW EXPENSE BY CATEGORY</a:t>
            </a:r>
            <a:endParaRPr lang="en-US" sz="2000" b="1">
              <a:latin typeface="Times New Roman" panose="02020603050405020304" pitchFamily="18" charset="0"/>
              <a:cs typeface="Times New Roman" panose="02020603050405020304" pitchFamily="18" charset="0"/>
            </a:endParaRPr>
          </a:p>
          <a:p>
            <a:pPr marL="0" indent="0">
              <a:buNone/>
            </a:pPr>
            <a:r>
              <a:rPr lang="en-US" sz="2000" b="1">
                <a:latin typeface="Times New Roman" panose="02020603050405020304" pitchFamily="18" charset="0"/>
                <a:cs typeface="Times New Roman" panose="02020603050405020304" pitchFamily="18" charset="0"/>
              </a:rPr>
              <a:t>    </a:t>
            </a:r>
            <a:endParaRPr lang="en-US" sz="2000" b="1">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pic>
        <p:nvPicPr>
          <p:cNvPr id="5" name="Picture 4" descr="viwe expense by category"/>
          <p:cNvPicPr>
            <a:picLocks noChangeAspect="1"/>
          </p:cNvPicPr>
          <p:nvPr/>
        </p:nvPicPr>
        <p:blipFill>
          <a:blip r:embed="rId1"/>
          <a:srcRect t="1789" r="-1086" b="18151"/>
          <a:stretch>
            <a:fillRect/>
          </a:stretch>
        </p:blipFill>
        <p:spPr>
          <a:xfrm>
            <a:off x="695325" y="1484630"/>
            <a:ext cx="10225405" cy="324040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1"/>
          <p:cNvSpPr>
            <a:spLocks noGrp="1"/>
          </p:cNvSpPr>
          <p:nvPr>
            <p:ph type="title"/>
          </p:nvPr>
        </p:nvSpPr>
        <p:spPr>
          <a:xfrm>
            <a:off x="1774825" y="2492375"/>
            <a:ext cx="8229600" cy="760413"/>
          </a:xfrm>
        </p:spPr>
        <p:txBody>
          <a:bodyPr vert="horz" wrap="square" lIns="91440" tIns="45720" rIns="91440" bIns="45720" anchor="ctr" anchorCtr="0"/>
          <a:p>
            <a:pPr algn="ctr" eaLnBrk="1" hangingPunct="1">
              <a:lnSpc>
                <a:spcPct val="150000"/>
              </a:lnSpc>
            </a:pPr>
            <a:r>
              <a:rPr lang="en-US" altLang="en-US" sz="4800" b="1" dirty="0"/>
              <a:t>QUERIES ?</a:t>
            </a:r>
            <a:endParaRPr lang="en-US" altLang="en-US" sz="4800" b="1" dirty="0"/>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1"/>
          <p:cNvSpPr>
            <a:spLocks noGrp="1"/>
          </p:cNvSpPr>
          <p:nvPr>
            <p:ph type="title"/>
          </p:nvPr>
        </p:nvSpPr>
        <p:spPr>
          <a:xfrm>
            <a:off x="1981200" y="190500"/>
            <a:ext cx="8229600" cy="758825"/>
          </a:xfrm>
        </p:spPr>
        <p:txBody>
          <a:bodyPr vert="horz" wrap="square" lIns="91440" tIns="45720" rIns="91440" bIns="45720" anchor="ctr" anchorCtr="0"/>
          <a:p>
            <a:pPr algn="ctr" defTabSz="457200"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3000" b="1" dirty="0">
                <a:latin typeface="Arial" panose="020B0604020202020204" pitchFamily="34" charset="0"/>
                <a:cs typeface="Arial" panose="020B0604020202020204" pitchFamily="34" charset="0"/>
              </a:rPr>
              <a:t>PRESENTATION OVERVIEW</a:t>
            </a:r>
            <a:endParaRPr lang="en-US" altLang="en-US" sz="3000" b="1" dirty="0">
              <a:latin typeface="Arial" panose="020B0604020202020204" pitchFamily="34" charset="0"/>
              <a:ea typeface="Arial" panose="020B0604020202020204" pitchFamily="34" charset="0"/>
            </a:endParaRPr>
          </a:p>
        </p:txBody>
      </p:sp>
      <p:sp>
        <p:nvSpPr>
          <p:cNvPr id="6147" name="Text Box 2"/>
          <p:cNvSpPr txBox="1"/>
          <p:nvPr/>
        </p:nvSpPr>
        <p:spPr>
          <a:xfrm>
            <a:off x="623888" y="1412875"/>
            <a:ext cx="11187112" cy="5040313"/>
          </a:xfrm>
          <a:prstGeom prst="rect">
            <a:avLst/>
          </a:prstGeom>
          <a:noFill/>
          <a:ln w="9525">
            <a:noFill/>
          </a:ln>
        </p:spPr>
        <p:txBody>
          <a:bodyPr/>
          <a:lst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457200" lvl="0" indent="-457200" algn="just" defTabSz="457200" eaLnBrk="1" hangingPunct="1">
              <a:lnSpc>
                <a:spcPct val="150000"/>
              </a:lnSpc>
              <a:spcBef>
                <a:spcPct val="0"/>
              </a:spcBef>
              <a:buFont typeface="Calibri" panose="020F0502020204030204"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b="1" dirty="0">
                <a:latin typeface="Arial" panose="020B0604020202020204" pitchFamily="34" charset="0"/>
                <a:cs typeface="Arial" panose="020B0604020202020204" pitchFamily="34" charset="0"/>
              </a:rPr>
              <a:t>Objective</a:t>
            </a:r>
            <a:endParaRPr lang="en-US" altLang="en-US" sz="2400" b="1" dirty="0">
              <a:latin typeface="Arial" panose="020B0604020202020204" pitchFamily="34" charset="0"/>
              <a:cs typeface="Arial" panose="020B0604020202020204" pitchFamily="34" charset="0"/>
            </a:endParaRPr>
          </a:p>
          <a:p>
            <a:pPr marL="457200" lvl="0" indent="-457200" algn="just" defTabSz="457200" eaLnBrk="1" hangingPunct="1">
              <a:lnSpc>
                <a:spcPct val="150000"/>
              </a:lnSpc>
              <a:spcBef>
                <a:spcPct val="0"/>
              </a:spcBef>
              <a:buFont typeface="Calibri" panose="020F0502020204030204"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b="1" dirty="0">
                <a:latin typeface="Arial" panose="020B0604020202020204" pitchFamily="34" charset="0"/>
                <a:cs typeface="Arial" panose="020B0604020202020204" pitchFamily="34" charset="0"/>
              </a:rPr>
              <a:t>Project Introduction</a:t>
            </a:r>
            <a:endParaRPr lang="en-US" altLang="en-US" sz="2400" b="1" dirty="0">
              <a:latin typeface="Arial" panose="020B0604020202020204" pitchFamily="34" charset="0"/>
              <a:cs typeface="Arial" panose="020B0604020202020204" pitchFamily="34" charset="0"/>
            </a:endParaRPr>
          </a:p>
          <a:p>
            <a:pPr marL="457200" lvl="0" indent="-457200" algn="just" defTabSz="457200" eaLnBrk="1" hangingPunct="1">
              <a:lnSpc>
                <a:spcPct val="150000"/>
              </a:lnSpc>
              <a:spcBef>
                <a:spcPct val="0"/>
              </a:spcBef>
              <a:buFont typeface="Calibri" panose="020F0502020204030204"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b="1" dirty="0">
                <a:latin typeface="Arial" panose="020B0604020202020204" pitchFamily="34" charset="0"/>
                <a:cs typeface="Arial" panose="020B0604020202020204" pitchFamily="34" charset="0"/>
              </a:rPr>
              <a:t>Problem Statement</a:t>
            </a:r>
            <a:endParaRPr lang="en-US" altLang="en-US" sz="2400" b="1" dirty="0">
              <a:latin typeface="Arial" panose="020B0604020202020204" pitchFamily="34" charset="0"/>
              <a:cs typeface="Arial" panose="020B0604020202020204" pitchFamily="34" charset="0"/>
            </a:endParaRPr>
          </a:p>
          <a:p>
            <a:pPr marL="457200" lvl="0" indent="-457200" algn="just" defTabSz="457200" eaLnBrk="1" hangingPunct="1">
              <a:lnSpc>
                <a:spcPct val="150000"/>
              </a:lnSpc>
              <a:spcBef>
                <a:spcPct val="0"/>
              </a:spcBef>
              <a:buFont typeface="Calibri" panose="020F0502020204030204"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b="1" dirty="0">
                <a:latin typeface="Arial" panose="020B0604020202020204" pitchFamily="34" charset="0"/>
                <a:cs typeface="Arial" panose="020B0604020202020204" pitchFamily="34" charset="0"/>
              </a:rPr>
              <a:t>Methodologies (Programming concepts relevant to problem statement)</a:t>
            </a:r>
            <a:endParaRPr lang="en-US" altLang="en-US" sz="2400" b="1" dirty="0">
              <a:latin typeface="Arial" panose="020B0604020202020204" pitchFamily="34" charset="0"/>
              <a:cs typeface="Arial" panose="020B0604020202020204" pitchFamily="34" charset="0"/>
            </a:endParaRPr>
          </a:p>
          <a:p>
            <a:pPr marL="457200" lvl="0" indent="-457200" algn="just" defTabSz="457200" eaLnBrk="1" hangingPunct="1">
              <a:lnSpc>
                <a:spcPct val="150000"/>
              </a:lnSpc>
              <a:spcBef>
                <a:spcPct val="0"/>
              </a:spcBef>
              <a:buFont typeface="Calibri" panose="020F0502020204030204"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b="1" dirty="0">
                <a:solidFill>
                  <a:schemeClr val="tx1"/>
                </a:solidFill>
                <a:latin typeface="Arial" panose="020B0604020202020204" pitchFamily="34" charset="0"/>
              </a:rPr>
              <a:t>Architecture of the proposed system </a:t>
            </a:r>
            <a:endParaRPr lang="en-US" altLang="en-US" sz="2400" b="1" dirty="0">
              <a:solidFill>
                <a:schemeClr val="tx1"/>
              </a:solidFill>
              <a:latin typeface="Arial" panose="020B0604020202020204" pitchFamily="34" charset="0"/>
            </a:endParaRPr>
          </a:p>
          <a:p>
            <a:pPr marL="457200" lvl="0" indent="-457200" algn="just" defTabSz="457200" eaLnBrk="1" hangingPunct="1">
              <a:lnSpc>
                <a:spcPct val="150000"/>
              </a:lnSpc>
              <a:spcBef>
                <a:spcPct val="0"/>
              </a:spcBef>
              <a:buFont typeface="Calibri" panose="020F0502020204030204"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b="1" dirty="0">
                <a:latin typeface="Arial" panose="020B0604020202020204" pitchFamily="34" charset="0"/>
                <a:cs typeface="Arial" panose="020B0604020202020204" pitchFamily="34" charset="0"/>
              </a:rPr>
              <a:t>List of Modules</a:t>
            </a:r>
            <a:endParaRPr lang="en-US" altLang="en-US" sz="2400" b="1" dirty="0">
              <a:latin typeface="Arial" panose="020B0604020202020204" pitchFamily="34" charset="0"/>
              <a:cs typeface="Arial" panose="020B0604020202020204" pitchFamily="34" charset="0"/>
            </a:endParaRPr>
          </a:p>
          <a:p>
            <a:pPr marL="457200" lvl="0" indent="-457200" algn="just" defTabSz="457200" eaLnBrk="1" hangingPunct="1">
              <a:lnSpc>
                <a:spcPct val="150000"/>
              </a:lnSpc>
              <a:spcBef>
                <a:spcPct val="0"/>
              </a:spcBef>
              <a:buFont typeface="Calibri" panose="020F0502020204030204"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b="1" dirty="0">
                <a:solidFill>
                  <a:schemeClr val="tx1"/>
                </a:solidFill>
                <a:latin typeface="Arial" panose="020B0604020202020204" pitchFamily="34" charset="0"/>
              </a:rPr>
              <a:t>Merits </a:t>
            </a:r>
            <a:endParaRPr lang="en-US" altLang="en-US" sz="2400" b="1" dirty="0">
              <a:solidFill>
                <a:schemeClr val="tx1"/>
              </a:solidFill>
              <a:latin typeface="Arial" panose="020B0604020202020204" pitchFamily="34" charset="0"/>
            </a:endParaRPr>
          </a:p>
          <a:p>
            <a:pPr marL="457200" lvl="0" indent="-457200" algn="just" defTabSz="457200" eaLnBrk="1" hangingPunct="1">
              <a:lnSpc>
                <a:spcPct val="150000"/>
              </a:lnSpc>
              <a:spcBef>
                <a:spcPct val="0"/>
              </a:spcBef>
              <a:buFont typeface="Calibri" panose="020F0502020204030204"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b="1" dirty="0">
                <a:solidFill>
                  <a:schemeClr val="tx1"/>
                </a:solidFill>
                <a:latin typeface="Arial" panose="020B0604020202020204" pitchFamily="34" charset="0"/>
              </a:rPr>
              <a:t>Results and Discussion</a:t>
            </a:r>
            <a:endParaRPr lang="en-US" altLang="en-US" sz="2400" b="1" dirty="0">
              <a:solidFill>
                <a:schemeClr val="tx1"/>
              </a:solidFill>
              <a:latin typeface="Arial" panose="020B0604020202020204" pitchFamily="34" charset="0"/>
            </a:endParaRPr>
          </a:p>
          <a:p>
            <a:pPr marL="457200" lvl="0" indent="-457200" algn="just" defTabSz="457200" eaLnBrk="1" hangingPunct="1">
              <a:lnSpc>
                <a:spcPct val="150000"/>
              </a:lnSpc>
              <a:spcBef>
                <a:spcPct val="0"/>
              </a:spcBef>
              <a:buFont typeface="Calibri" panose="020F0502020204030204"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b="1" dirty="0">
                <a:solidFill>
                  <a:schemeClr val="tx1"/>
                </a:solidFill>
                <a:latin typeface="Arial" panose="020B0604020202020204" pitchFamily="34" charset="0"/>
              </a:rPr>
              <a:t>Queries</a:t>
            </a:r>
            <a:endParaRPr lang="en-US" altLang="en-US" sz="2800" b="1" dirty="0">
              <a:solidFill>
                <a:schemeClr val="tx1"/>
              </a:solidFill>
              <a:latin typeface="Arial" panose="020B0604020202020204" pitchFamily="34" charset="0"/>
            </a:endParaRPr>
          </a:p>
        </p:txBody>
      </p:sp>
      <p:pic>
        <p:nvPicPr>
          <p:cNvPr id="6148" name="Picture 3"/>
          <p:cNvPicPr>
            <a:picLocks noChangeAspect="1"/>
          </p:cNvPicPr>
          <p:nvPr/>
        </p:nvPicPr>
        <p:blipFill>
          <a:blip r:embed="rId1"/>
          <a:stretch>
            <a:fillRect/>
          </a:stretch>
        </p:blipFill>
        <p:spPr>
          <a:xfrm>
            <a:off x="168275" y="57150"/>
            <a:ext cx="1066800" cy="1057275"/>
          </a:xfrm>
          <a:prstGeom prst="rect">
            <a:avLst/>
          </a:prstGeom>
          <a:noFill/>
          <a:ln w="9525">
            <a:noFill/>
          </a:ln>
        </p:spPr>
      </p:pic>
      <p:pic>
        <p:nvPicPr>
          <p:cNvPr id="6149" name="Picture 5"/>
          <p:cNvPicPr>
            <a:picLocks noChangeAspect="1"/>
          </p:cNvPicPr>
          <p:nvPr/>
        </p:nvPicPr>
        <p:blipFill>
          <a:blip r:embed="rId2"/>
          <a:stretch>
            <a:fillRect/>
          </a:stretch>
        </p:blipFill>
        <p:spPr>
          <a:xfrm>
            <a:off x="11033125" y="117475"/>
            <a:ext cx="1154113" cy="1103313"/>
          </a:xfrm>
          <a:prstGeom prst="rect">
            <a:avLst/>
          </a:prstGeom>
          <a:noFill/>
          <a:ln w="9525">
            <a:noFill/>
          </a:ln>
        </p:spPr>
      </p:pic>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1"/>
          <p:cNvSpPr>
            <a:spLocks noGrp="1"/>
          </p:cNvSpPr>
          <p:nvPr>
            <p:ph type="title"/>
          </p:nvPr>
        </p:nvSpPr>
        <p:spPr>
          <a:xfrm>
            <a:off x="1981200" y="190500"/>
            <a:ext cx="8229600" cy="758825"/>
          </a:xfrm>
        </p:spPr>
        <p:txBody>
          <a:bodyPr vert="horz" wrap="square" lIns="91440" tIns="45720" rIns="91440" bIns="45720" anchor="ctr" anchorCtr="0"/>
          <a:p>
            <a:pPr algn="ctr" eaLnBrk="1" hangingPunct="1">
              <a:lnSpc>
                <a:spcPct val="150000"/>
              </a:lnSpc>
            </a:pPr>
            <a:r>
              <a:rPr lang="en-US" altLang="en-US" sz="3200" b="1" dirty="0">
                <a:cs typeface="Arial" panose="020B0604020202020204" pitchFamily="34" charset="0"/>
              </a:rPr>
              <a:t>OBJECTIVE</a:t>
            </a:r>
            <a:endParaRPr lang="en-US" altLang="en-US" sz="3200" b="1" dirty="0">
              <a:ea typeface="Arial" panose="020B0604020202020204" pitchFamily="34" charset="0"/>
            </a:endParaRPr>
          </a:p>
        </p:txBody>
      </p:sp>
      <p:sp>
        <p:nvSpPr>
          <p:cNvPr id="8195" name="Text Box 2"/>
          <p:cNvSpPr txBox="1"/>
          <p:nvPr/>
        </p:nvSpPr>
        <p:spPr>
          <a:xfrm>
            <a:off x="0" y="1220788"/>
            <a:ext cx="12187238" cy="5637212"/>
          </a:xfrm>
          <a:prstGeom prst="rect">
            <a:avLst/>
          </a:prstGeom>
          <a:noFill/>
          <a:ln w="9525">
            <a:noFill/>
          </a:ln>
        </p:spPr>
        <p:txBody>
          <a:bodyPr/>
          <a:lst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algn="just" defTabSz="457200" eaLnBrk="1" hangingPunct="1">
              <a:lnSpc>
                <a:spcPct val="150000"/>
              </a:lnSpc>
              <a:spcBef>
                <a:spcPct val="0"/>
              </a:spcBef>
              <a:buFont typeface="Calibri" panose="020F0502020204030204"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endParaRPr lang="en-US" altLang="en-US" sz="2400"/>
          </a:p>
          <a:p>
            <a:pPr lvl="0" algn="just" defTabSz="457200" eaLnBrk="1" hangingPunct="1">
              <a:lnSpc>
                <a:spcPct val="150000"/>
              </a:lnSpc>
              <a:spcBef>
                <a:spcPct val="0"/>
              </a:spcBef>
              <a:buFont typeface="Wingdings" panose="05000000000000000000" charset="0"/>
              <a:buChar char="Ø"/>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a:latin typeface="Times New Roman" panose="02020603050405020304" pitchFamily="18" charset="0"/>
                <a:cs typeface="Times New Roman" panose="02020603050405020304" pitchFamily="18" charset="0"/>
              </a:rPr>
              <a:t>The Objective of  Expense Tracker GUI is a Java Swing-based application that helps users manage their personal finances by setting budgets, recording expenses by category and date, and tracking total expenses. It provides warnings when expenses exceed the budget, displays a breakdown of expenses by category, and allows users to check their budget status. With a user-friendly interface and essential features, it ensures effective financial management.</a:t>
            </a:r>
            <a:endParaRPr lang="en-US" altLang="en-US" sz="2400">
              <a:latin typeface="Times New Roman" panose="02020603050405020304" pitchFamily="18" charset="0"/>
              <a:cs typeface="Times New Roman" panose="02020603050405020304" pitchFamily="18" charset="0"/>
            </a:endParaRPr>
          </a:p>
          <a:p>
            <a:pPr marL="0" lvl="0" indent="0" algn="ctr" defTabSz="457200" eaLnBrk="1" hangingPunct="1">
              <a:lnSpc>
                <a:spcPct val="150000"/>
              </a:lnSpc>
              <a:spcBef>
                <a:spcPct val="0"/>
              </a:spcBef>
              <a:buFont typeface="Calibri" panose="020F0502020204030204"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endParaRPr lang="en-US" altLang="en-US" sz="2400" b="1" dirty="0">
              <a:solidFill>
                <a:schemeClr val="tx1"/>
              </a:solidFill>
              <a:latin typeface="Times New Roman" panose="02020603050405020304" pitchFamily="18" charset="0"/>
              <a:cs typeface="Times New Roman" panose="02020603050405020304" pitchFamily="18" charset="0"/>
            </a:endParaRPr>
          </a:p>
        </p:txBody>
      </p:sp>
      <p:pic>
        <p:nvPicPr>
          <p:cNvPr id="8196" name="Picture 3"/>
          <p:cNvPicPr>
            <a:picLocks noChangeAspect="1"/>
          </p:cNvPicPr>
          <p:nvPr/>
        </p:nvPicPr>
        <p:blipFill>
          <a:blip r:embed="rId1"/>
          <a:stretch>
            <a:fillRect/>
          </a:stretch>
        </p:blipFill>
        <p:spPr>
          <a:xfrm>
            <a:off x="168275" y="57150"/>
            <a:ext cx="1066800" cy="1057275"/>
          </a:xfrm>
          <a:prstGeom prst="rect">
            <a:avLst/>
          </a:prstGeom>
          <a:noFill/>
          <a:ln w="9525">
            <a:noFill/>
          </a:ln>
        </p:spPr>
      </p:pic>
      <p:pic>
        <p:nvPicPr>
          <p:cNvPr id="8197" name="Picture 5"/>
          <p:cNvPicPr>
            <a:picLocks noChangeAspect="1"/>
          </p:cNvPicPr>
          <p:nvPr/>
        </p:nvPicPr>
        <p:blipFill>
          <a:blip r:embed="rId2"/>
          <a:stretch>
            <a:fillRect/>
          </a:stretch>
        </p:blipFill>
        <p:spPr>
          <a:xfrm>
            <a:off x="11033125" y="117475"/>
            <a:ext cx="1154113" cy="1103313"/>
          </a:xfrm>
          <a:prstGeom prst="rect">
            <a:avLst/>
          </a:prstGeom>
          <a:noFill/>
          <a:ln w="9525">
            <a:noFill/>
          </a:ln>
        </p:spPr>
      </p:pic>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1"/>
          <p:cNvSpPr>
            <a:spLocks noGrp="1"/>
          </p:cNvSpPr>
          <p:nvPr>
            <p:ph type="title"/>
          </p:nvPr>
        </p:nvSpPr>
        <p:spPr>
          <a:xfrm>
            <a:off x="1981200" y="190500"/>
            <a:ext cx="8229600" cy="758825"/>
          </a:xfrm>
        </p:spPr>
        <p:txBody>
          <a:bodyPr vert="horz" wrap="square" lIns="91440" tIns="45720" rIns="91440" bIns="45720" anchor="ctr" anchorCtr="0"/>
          <a:p>
            <a:pPr algn="ctr" eaLnBrk="1" hangingPunct="1">
              <a:lnSpc>
                <a:spcPct val="150000"/>
              </a:lnSpc>
            </a:pPr>
            <a:r>
              <a:rPr lang="en-US" altLang="en-US" sz="3200" b="1" dirty="0">
                <a:cs typeface="Arial" panose="020B0604020202020204" pitchFamily="34" charset="0"/>
              </a:rPr>
              <a:t>PROJECT INTRODUCTION</a:t>
            </a:r>
            <a:endParaRPr lang="en-US" altLang="en-US" sz="3200" b="1" dirty="0">
              <a:ea typeface="Arial" panose="020B0604020202020204" pitchFamily="34" charset="0"/>
            </a:endParaRPr>
          </a:p>
        </p:txBody>
      </p:sp>
      <p:sp>
        <p:nvSpPr>
          <p:cNvPr id="10243" name="Text Box 2"/>
          <p:cNvSpPr txBox="1"/>
          <p:nvPr/>
        </p:nvSpPr>
        <p:spPr>
          <a:xfrm>
            <a:off x="0" y="1220788"/>
            <a:ext cx="12187238" cy="5637212"/>
          </a:xfrm>
          <a:prstGeom prst="rect">
            <a:avLst/>
          </a:prstGeom>
          <a:noFill/>
          <a:ln w="9525">
            <a:noFill/>
          </a:ln>
        </p:spPr>
        <p:txBody>
          <a:bodyPr/>
          <a:lst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algn="just" defTabSz="457200" eaLnBrk="1" hangingPunct="1">
              <a:lnSpc>
                <a:spcPct val="150000"/>
              </a:lnSpc>
              <a:spcBef>
                <a:spcPct val="0"/>
              </a:spcBef>
              <a:buFont typeface="Calibri" panose="020F0502020204030204"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endParaRPr lang="en-US" altLang="en-US" sz="2400">
              <a:latin typeface="Times New Roman" panose="02020603050405020304" pitchFamily="18" charset="0"/>
              <a:cs typeface="Times New Roman" panose="02020603050405020304" pitchFamily="18" charset="0"/>
            </a:endParaRPr>
          </a:p>
          <a:p>
            <a:pPr lvl="0" algn="just" defTabSz="457200" eaLnBrk="1" hangingPunct="1">
              <a:lnSpc>
                <a:spcPct val="150000"/>
              </a:lnSpc>
              <a:spcBef>
                <a:spcPct val="0"/>
              </a:spcBef>
              <a:buFont typeface="Wingdings" panose="05000000000000000000" charset="0"/>
              <a:buChar char="Ø"/>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a:latin typeface="Times New Roman" panose="02020603050405020304" pitchFamily="18" charset="0"/>
                <a:cs typeface="Times New Roman" panose="02020603050405020304" pitchFamily="18" charset="0"/>
              </a:rPr>
              <a:t>The Expense Tracker GUI is a Java-based application designed to help users manage their</a:t>
            </a:r>
            <a:endParaRPr lang="en-US" altLang="en-US" sz="2400">
              <a:latin typeface="Times New Roman" panose="02020603050405020304" pitchFamily="18" charset="0"/>
              <a:cs typeface="Times New Roman" panose="02020603050405020304" pitchFamily="18" charset="0"/>
            </a:endParaRPr>
          </a:p>
          <a:p>
            <a:pPr marL="0" lvl="0" indent="0" algn="just" defTabSz="457200" eaLnBrk="1" hangingPunct="1">
              <a:lnSpc>
                <a:spcPct val="150000"/>
              </a:lnSpc>
              <a:spcBef>
                <a:spcPct val="0"/>
              </a:spcBef>
              <a:buFont typeface="Wingdings" panose="05000000000000000000"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a:latin typeface="Times New Roman" panose="02020603050405020304" pitchFamily="18" charset="0"/>
                <a:cs typeface="Times New Roman" panose="02020603050405020304" pitchFamily="18" charset="0"/>
              </a:rPr>
              <a:t>personal finances by setting budgets, tracking expenses by category and date, and monitoring spending. It features a user-friendly interface and tools for staying within budget and analyzing expenses</a:t>
            </a:r>
            <a:r>
              <a:rPr lang="en-US" altLang="en-US" sz="2400">
                <a:latin typeface="Times New Roman" panose="02020603050405020304" pitchFamily="18" charset="0"/>
                <a:cs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rPr>
              <a:t>effectively.</a:t>
            </a:r>
            <a:endParaRPr lang="en-US" altLang="en-US" sz="2400" b="1" dirty="0">
              <a:solidFill>
                <a:schemeClr val="tx1"/>
              </a:solidFill>
              <a:latin typeface="Times New Roman" panose="02020603050405020304" pitchFamily="18" charset="0"/>
              <a:cs typeface="Times New Roman" panose="02020603050405020304" pitchFamily="18" charset="0"/>
            </a:endParaRPr>
          </a:p>
        </p:txBody>
      </p:sp>
      <p:pic>
        <p:nvPicPr>
          <p:cNvPr id="10244" name="Picture 3"/>
          <p:cNvPicPr>
            <a:picLocks noChangeAspect="1"/>
          </p:cNvPicPr>
          <p:nvPr/>
        </p:nvPicPr>
        <p:blipFill>
          <a:blip r:embed="rId1"/>
          <a:stretch>
            <a:fillRect/>
          </a:stretch>
        </p:blipFill>
        <p:spPr>
          <a:xfrm>
            <a:off x="168275" y="57150"/>
            <a:ext cx="1066800" cy="1057275"/>
          </a:xfrm>
          <a:prstGeom prst="rect">
            <a:avLst/>
          </a:prstGeom>
          <a:noFill/>
          <a:ln w="9525">
            <a:noFill/>
          </a:ln>
        </p:spPr>
      </p:pic>
      <p:pic>
        <p:nvPicPr>
          <p:cNvPr id="10245" name="Picture 5"/>
          <p:cNvPicPr>
            <a:picLocks noChangeAspect="1"/>
          </p:cNvPicPr>
          <p:nvPr/>
        </p:nvPicPr>
        <p:blipFill>
          <a:blip r:embed="rId2"/>
          <a:stretch>
            <a:fillRect/>
          </a:stretch>
        </p:blipFill>
        <p:spPr>
          <a:xfrm>
            <a:off x="11033125" y="117475"/>
            <a:ext cx="1154113" cy="1103313"/>
          </a:xfrm>
          <a:prstGeom prst="rect">
            <a:avLst/>
          </a:prstGeom>
          <a:noFill/>
          <a:ln w="9525">
            <a:noFill/>
          </a:ln>
        </p:spPr>
      </p:pic>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1"/>
          <p:cNvSpPr>
            <a:spLocks noGrp="1"/>
          </p:cNvSpPr>
          <p:nvPr>
            <p:ph type="title"/>
          </p:nvPr>
        </p:nvSpPr>
        <p:spPr>
          <a:xfrm>
            <a:off x="1981200" y="190500"/>
            <a:ext cx="8229600" cy="758825"/>
          </a:xfrm>
        </p:spPr>
        <p:txBody>
          <a:bodyPr vert="horz" wrap="square" lIns="91440" tIns="45720" rIns="91440" bIns="45720" anchor="ctr" anchorCtr="0"/>
          <a:p>
            <a:pPr algn="ctr" eaLnBrk="1" hangingPunct="1">
              <a:lnSpc>
                <a:spcPct val="150000"/>
              </a:lnSpc>
            </a:pPr>
            <a:r>
              <a:rPr lang="en-US" altLang="en-US" sz="3200" b="1" dirty="0">
                <a:cs typeface="Arial" panose="020B0604020202020204" pitchFamily="34" charset="0"/>
              </a:rPr>
              <a:t>PROBLEM STATEMENT</a:t>
            </a:r>
            <a:endParaRPr lang="en-US" altLang="en-US" sz="3200" b="1" dirty="0">
              <a:ea typeface="Arial" panose="020B0604020202020204" pitchFamily="34" charset="0"/>
            </a:endParaRPr>
          </a:p>
        </p:txBody>
      </p:sp>
      <p:sp>
        <p:nvSpPr>
          <p:cNvPr id="12291" name="Text Box 2"/>
          <p:cNvSpPr txBox="1"/>
          <p:nvPr/>
        </p:nvSpPr>
        <p:spPr>
          <a:xfrm>
            <a:off x="0" y="1220788"/>
            <a:ext cx="12187238" cy="5637212"/>
          </a:xfrm>
          <a:prstGeom prst="rect">
            <a:avLst/>
          </a:prstGeom>
          <a:noFill/>
          <a:ln w="9525">
            <a:noFill/>
          </a:ln>
        </p:spPr>
        <p:txBody>
          <a:bodyPr/>
          <a:lst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algn="just" defTabSz="457200" eaLnBrk="1" hangingPunct="1">
              <a:lnSpc>
                <a:spcPct val="150000"/>
              </a:lnSpc>
              <a:spcBef>
                <a:spcPct val="0"/>
              </a:spcBef>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endParaRPr lang="en-US" altLang="en-US" sz="2400">
              <a:latin typeface="Times New Roman" panose="02020603050405020304" pitchFamily="18" charset="0"/>
              <a:cs typeface="Times New Roman" panose="02020603050405020304" pitchFamily="18" charset="0"/>
            </a:endParaRPr>
          </a:p>
          <a:p>
            <a:pPr lvl="0" algn="just" defTabSz="457200" eaLnBrk="1" hangingPunct="1">
              <a:lnSpc>
                <a:spcPct val="150000"/>
              </a:lnSpc>
              <a:spcBef>
                <a:spcPct val="0"/>
              </a:spcBef>
              <a:buFont typeface="Wingdings" panose="05000000000000000000" charset="0"/>
              <a:buChar char="Ø"/>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a:latin typeface="Times New Roman" panose="02020603050405020304" pitchFamily="18" charset="0"/>
                <a:cs typeface="Times New Roman" panose="02020603050405020304" pitchFamily="18" charset="0"/>
              </a:rPr>
              <a:t>Tracking personal expenses and staying within a budget can be challenging without an organized tool. Many individuals struggle to monitor their spending, leading to overspending or poor financial decisions. There is a need for an efficient solution to set budgets, record expenses, and track financial status in real-time to help users maintain financial control.</a:t>
            </a:r>
            <a:endParaRPr lang="en-US" altLang="en-US" sz="2400" b="1" dirty="0">
              <a:solidFill>
                <a:schemeClr val="tx1"/>
              </a:solidFill>
              <a:latin typeface="Times New Roman" panose="02020603050405020304" pitchFamily="18" charset="0"/>
              <a:cs typeface="Times New Roman" panose="02020603050405020304" pitchFamily="18" charset="0"/>
            </a:endParaRPr>
          </a:p>
        </p:txBody>
      </p:sp>
      <p:pic>
        <p:nvPicPr>
          <p:cNvPr id="12292" name="Picture 3"/>
          <p:cNvPicPr>
            <a:picLocks noChangeAspect="1"/>
          </p:cNvPicPr>
          <p:nvPr/>
        </p:nvPicPr>
        <p:blipFill>
          <a:blip r:embed="rId1"/>
          <a:stretch>
            <a:fillRect/>
          </a:stretch>
        </p:blipFill>
        <p:spPr>
          <a:xfrm>
            <a:off x="168275" y="57150"/>
            <a:ext cx="1066800" cy="1057275"/>
          </a:xfrm>
          <a:prstGeom prst="rect">
            <a:avLst/>
          </a:prstGeom>
          <a:noFill/>
          <a:ln w="9525">
            <a:noFill/>
          </a:ln>
        </p:spPr>
      </p:pic>
      <p:pic>
        <p:nvPicPr>
          <p:cNvPr id="12293" name="Picture 5"/>
          <p:cNvPicPr>
            <a:picLocks noChangeAspect="1"/>
          </p:cNvPicPr>
          <p:nvPr/>
        </p:nvPicPr>
        <p:blipFill>
          <a:blip r:embed="rId2"/>
          <a:stretch>
            <a:fillRect/>
          </a:stretch>
        </p:blipFill>
        <p:spPr>
          <a:xfrm>
            <a:off x="11033125" y="117475"/>
            <a:ext cx="1154113" cy="1103313"/>
          </a:xfrm>
          <a:prstGeom prst="rect">
            <a:avLst/>
          </a:prstGeom>
          <a:noFill/>
          <a:ln w="9525">
            <a:noFill/>
          </a:ln>
        </p:spPr>
      </p:pic>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1"/>
          <p:cNvSpPr>
            <a:spLocks noGrp="1"/>
          </p:cNvSpPr>
          <p:nvPr>
            <p:ph type="title"/>
          </p:nvPr>
        </p:nvSpPr>
        <p:spPr>
          <a:xfrm>
            <a:off x="1981200" y="190500"/>
            <a:ext cx="8229600" cy="758825"/>
          </a:xfrm>
        </p:spPr>
        <p:txBody>
          <a:bodyPr vert="horz" wrap="square" lIns="91440" tIns="45720" rIns="91440" bIns="45720" anchor="ctr" anchorCtr="0"/>
          <a:p>
            <a:pPr algn="ctr" eaLnBrk="1" hangingPunct="1">
              <a:lnSpc>
                <a:spcPct val="150000"/>
              </a:lnSpc>
            </a:pPr>
            <a:r>
              <a:rPr lang="en-US" altLang="en-US" sz="3200" b="1" dirty="0">
                <a:cs typeface="Arial" panose="020B0604020202020204" pitchFamily="34" charset="0"/>
              </a:rPr>
              <a:t>METHODOLOGIES</a:t>
            </a:r>
            <a:endParaRPr lang="en-US" altLang="en-US" sz="3200" b="1" dirty="0">
              <a:ea typeface="Arial" panose="020B0604020202020204" pitchFamily="34" charset="0"/>
            </a:endParaRPr>
          </a:p>
        </p:txBody>
      </p:sp>
      <p:sp>
        <p:nvSpPr>
          <p:cNvPr id="14339" name="Text Box 2"/>
          <p:cNvSpPr txBox="1"/>
          <p:nvPr/>
        </p:nvSpPr>
        <p:spPr>
          <a:xfrm>
            <a:off x="0" y="1220788"/>
            <a:ext cx="12187238" cy="5637212"/>
          </a:xfrm>
          <a:prstGeom prst="rect">
            <a:avLst/>
          </a:prstGeom>
          <a:noFill/>
          <a:ln w="9525">
            <a:noFill/>
          </a:ln>
        </p:spPr>
        <p:txBody>
          <a:bodyPr/>
          <a:lst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algn="ctr" defTabSz="457200" eaLnBrk="1" hangingPunct="1">
              <a:lnSpc>
                <a:spcPct val="150000"/>
              </a:lnSpc>
              <a:spcBef>
                <a:spcPct val="0"/>
              </a:spcBef>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endParaRPr lang="en-US" altLang="en-US" sz="3000" b="1" dirty="0">
              <a:solidFill>
                <a:schemeClr val="tx1"/>
              </a:solidFill>
              <a:latin typeface="Arial" panose="020B0604020202020204" pitchFamily="34" charset="0"/>
            </a:endParaRPr>
          </a:p>
        </p:txBody>
      </p:sp>
      <p:pic>
        <p:nvPicPr>
          <p:cNvPr id="14340" name="Picture 3"/>
          <p:cNvPicPr>
            <a:picLocks noChangeAspect="1"/>
          </p:cNvPicPr>
          <p:nvPr/>
        </p:nvPicPr>
        <p:blipFill>
          <a:blip r:embed="rId1"/>
          <a:stretch>
            <a:fillRect/>
          </a:stretch>
        </p:blipFill>
        <p:spPr>
          <a:xfrm>
            <a:off x="168275" y="57150"/>
            <a:ext cx="1066800" cy="1057275"/>
          </a:xfrm>
          <a:prstGeom prst="rect">
            <a:avLst/>
          </a:prstGeom>
          <a:noFill/>
          <a:ln w="9525">
            <a:noFill/>
          </a:ln>
        </p:spPr>
      </p:pic>
      <p:pic>
        <p:nvPicPr>
          <p:cNvPr id="14341" name="Picture 5"/>
          <p:cNvPicPr>
            <a:picLocks noChangeAspect="1"/>
          </p:cNvPicPr>
          <p:nvPr/>
        </p:nvPicPr>
        <p:blipFill>
          <a:blip r:embed="rId2"/>
          <a:stretch>
            <a:fillRect/>
          </a:stretch>
        </p:blipFill>
        <p:spPr>
          <a:xfrm>
            <a:off x="11033125" y="117475"/>
            <a:ext cx="1154113" cy="1103313"/>
          </a:xfrm>
          <a:prstGeom prst="rect">
            <a:avLst/>
          </a:prstGeom>
          <a:noFill/>
          <a:ln w="9525">
            <a:noFill/>
          </a:ln>
        </p:spPr>
      </p:pic>
      <p:sp>
        <p:nvSpPr>
          <p:cNvPr id="2" name="Text Box 1"/>
          <p:cNvSpPr txBox="1"/>
          <p:nvPr/>
        </p:nvSpPr>
        <p:spPr>
          <a:xfrm>
            <a:off x="1075690" y="935990"/>
            <a:ext cx="8068310" cy="4951730"/>
          </a:xfrm>
          <a:prstGeom prst="rect">
            <a:avLst/>
          </a:prstGeom>
          <a:noFill/>
        </p:spPr>
        <p:txBody>
          <a:bodyPr wrap="square" rtlCol="0" anchor="t">
            <a:noAutofit/>
          </a:bodyPr>
          <a:p>
            <a:endParaRPr lang="en-US" altLang="en-US"/>
          </a:p>
          <a:p>
            <a:pPr algn="just">
              <a:lnSpc>
                <a:spcPct val="100000"/>
              </a:lnSpc>
            </a:pPr>
            <a:r>
              <a:rPr lang="en-US" altLang="en-US" b="1">
                <a:latin typeface="Times New Roman" panose="02020603050405020304" pitchFamily="18" charset="0"/>
                <a:cs typeface="Times New Roman" panose="02020603050405020304" pitchFamily="18" charset="0"/>
              </a:rPr>
              <a:t>1. Object-Oriented Programming (OOP):</a:t>
            </a:r>
            <a:r>
              <a:rPr lang="en-US" altLang="en-US" sz="1800">
                <a:latin typeface="Times New Roman" panose="02020603050405020304" pitchFamily="18" charset="0"/>
                <a:cs typeface="Times New Roman" panose="02020603050405020304" pitchFamily="18" charset="0"/>
              </a:rPr>
              <a:t>The Expense class encapsulates expense-related data (amount, category, and date) and provides a structured way to manage expense records.</a:t>
            </a:r>
            <a:endParaRPr lang="en-US" altLang="en-US" sz="1800">
              <a:latin typeface="Times New Roman" panose="02020603050405020304" pitchFamily="18" charset="0"/>
              <a:cs typeface="Times New Roman" panose="02020603050405020304" pitchFamily="18" charset="0"/>
            </a:endParaRPr>
          </a:p>
          <a:p>
            <a:endParaRPr lang="en-US" altLang="en-US">
              <a:latin typeface="Times New Roman" panose="02020603050405020304" pitchFamily="18" charset="0"/>
              <a:cs typeface="Times New Roman" panose="02020603050405020304" pitchFamily="18" charset="0"/>
            </a:endParaRPr>
          </a:p>
          <a:p>
            <a:pPr algn="just"/>
            <a:r>
              <a:rPr lang="en-US" altLang="en-US" b="1">
                <a:latin typeface="Times New Roman" panose="02020603050405020304" pitchFamily="18" charset="0"/>
                <a:cs typeface="Times New Roman" panose="02020603050405020304" pitchFamily="18" charset="0"/>
              </a:rPr>
              <a:t>2.Event-Driven Programming:</a:t>
            </a:r>
            <a:r>
              <a:rPr lang="en-US" altLang="en-US">
                <a:latin typeface="Times New Roman" panose="02020603050405020304" pitchFamily="18" charset="0"/>
                <a:cs typeface="Times New Roman" panose="02020603050405020304" pitchFamily="18" charset="0"/>
              </a:rPr>
              <a:t>The program uses event listeners to handle user interactions, such as button clicks and dropdown selections, ensuring responsive and interactive behavior.</a:t>
            </a:r>
            <a:endParaRPr lang="en-US" altLang="en-US">
              <a:latin typeface="Times New Roman" panose="02020603050405020304" pitchFamily="18" charset="0"/>
              <a:cs typeface="Times New Roman" panose="02020603050405020304" pitchFamily="18" charset="0"/>
            </a:endParaRPr>
          </a:p>
          <a:p>
            <a:endParaRPr lang="en-US" altLang="en-US">
              <a:latin typeface="Times New Roman" panose="02020603050405020304" pitchFamily="18" charset="0"/>
              <a:cs typeface="Times New Roman" panose="02020603050405020304" pitchFamily="18" charset="0"/>
            </a:endParaRPr>
          </a:p>
          <a:p>
            <a:pPr algn="just"/>
            <a:r>
              <a:rPr lang="en-US" altLang="en-US" b="1">
                <a:latin typeface="Times New Roman" panose="02020603050405020304" pitchFamily="18" charset="0"/>
                <a:cs typeface="Times New Roman" panose="02020603050405020304" pitchFamily="18" charset="0"/>
              </a:rPr>
              <a:t>3.Data Categorization:</a:t>
            </a:r>
            <a:r>
              <a:rPr lang="en-US" altLang="en-US">
                <a:latin typeface="Times New Roman" panose="02020603050405020304" pitchFamily="18" charset="0"/>
                <a:cs typeface="Times New Roman" panose="02020603050405020304" pitchFamily="18" charset="0"/>
              </a:rPr>
              <a:t>Expenses are categorized by types (e.g., Food, Transportation) to provide users with organized insights and summaries.</a:t>
            </a:r>
            <a:endParaRPr lang="en-US" altLang="en-US">
              <a:latin typeface="Times New Roman" panose="02020603050405020304" pitchFamily="18" charset="0"/>
              <a:cs typeface="Times New Roman" panose="02020603050405020304" pitchFamily="18" charset="0"/>
            </a:endParaRPr>
          </a:p>
          <a:p>
            <a:endParaRPr lang="en-US" altLang="en-US">
              <a:latin typeface="Times New Roman" panose="02020603050405020304" pitchFamily="18" charset="0"/>
              <a:cs typeface="Times New Roman" panose="02020603050405020304" pitchFamily="18" charset="0"/>
            </a:endParaRPr>
          </a:p>
          <a:p>
            <a:pPr algn="just"/>
            <a:r>
              <a:rPr lang="en-US" altLang="en-US" b="1">
                <a:latin typeface="Times New Roman" panose="02020603050405020304" pitchFamily="18" charset="0"/>
                <a:cs typeface="Times New Roman" panose="02020603050405020304" pitchFamily="18" charset="0"/>
              </a:rPr>
              <a:t>4.Validation and Error Handling:</a:t>
            </a:r>
            <a:r>
              <a:rPr lang="en-US" altLang="en-US">
                <a:latin typeface="Times New Roman" panose="02020603050405020304" pitchFamily="18" charset="0"/>
                <a:cs typeface="Times New Roman" panose="02020603050405020304" pitchFamily="18" charset="0"/>
              </a:rPr>
              <a:t>User inputs, such as budget and expense amounts, are validated to prevent invalid or negative entries.</a:t>
            </a:r>
            <a:endParaRPr lang="en-US" altLang="en-US">
              <a:latin typeface="Times New Roman" panose="02020603050405020304" pitchFamily="18" charset="0"/>
              <a:cs typeface="Times New Roman" panose="02020603050405020304" pitchFamily="18" charset="0"/>
            </a:endParaRPr>
          </a:p>
          <a:p>
            <a:pPr algn="just"/>
            <a:endParaRPr lang="en-US" altLang="en-US">
              <a:latin typeface="Times New Roman" panose="02020603050405020304" pitchFamily="18" charset="0"/>
              <a:cs typeface="Times New Roman" panose="02020603050405020304" pitchFamily="18" charset="0"/>
            </a:endParaRPr>
          </a:p>
          <a:p>
            <a:endParaRPr lang="en-US" altLang="en-US"/>
          </a:p>
          <a:p>
            <a:endParaRPr lang="en-US" altLang="en-US"/>
          </a:p>
          <a:p>
            <a:endParaRPr lang="en-US" altLang="en-US"/>
          </a:p>
          <a:p>
            <a:endParaRPr lang="en-US" altLang="en-US"/>
          </a:p>
          <a:p>
            <a:endParaRPr lang="en-US" altLang="en-US"/>
          </a:p>
          <a:p>
            <a:endParaRPr lang="en-US" altLang="en-US"/>
          </a:p>
          <a:p>
            <a:endParaRPr lang="en-US" altLang="en-US"/>
          </a:p>
          <a:p>
            <a:endParaRPr lang="en-US"/>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1"/>
          <p:cNvSpPr>
            <a:spLocks noGrp="1"/>
          </p:cNvSpPr>
          <p:nvPr>
            <p:ph type="title"/>
          </p:nvPr>
        </p:nvSpPr>
        <p:spPr>
          <a:xfrm>
            <a:off x="1981200" y="190500"/>
            <a:ext cx="8229600" cy="758825"/>
          </a:xfrm>
        </p:spPr>
        <p:txBody>
          <a:bodyPr vert="horz" wrap="square" lIns="91440" tIns="45720" rIns="91440" bIns="45720" anchor="ctr" anchorCtr="0"/>
          <a:p>
            <a:pPr algn="ctr" eaLnBrk="1" hangingPunct="1">
              <a:lnSpc>
                <a:spcPct val="150000"/>
              </a:lnSpc>
            </a:pPr>
            <a:r>
              <a:rPr lang="en-US" altLang="en-US" sz="3200" b="1" dirty="0"/>
              <a:t>ARCHITECTURE OF THE PROPOSED SYSTEM </a:t>
            </a:r>
            <a:endParaRPr lang="en-US" altLang="en-US" sz="3200" b="1" dirty="0"/>
          </a:p>
        </p:txBody>
      </p:sp>
      <p:sp>
        <p:nvSpPr>
          <p:cNvPr id="16387" name="Text Box 2"/>
          <p:cNvSpPr txBox="1"/>
          <p:nvPr/>
        </p:nvSpPr>
        <p:spPr>
          <a:xfrm>
            <a:off x="0" y="1220788"/>
            <a:ext cx="12187238" cy="5637212"/>
          </a:xfrm>
          <a:prstGeom prst="rect">
            <a:avLst/>
          </a:prstGeom>
          <a:noFill/>
          <a:ln w="9525">
            <a:noFill/>
          </a:ln>
        </p:spPr>
        <p:txBody>
          <a:bodyPr/>
          <a:lst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algn="ctr" defTabSz="457200" eaLnBrk="1" hangingPunct="1">
              <a:lnSpc>
                <a:spcPct val="150000"/>
              </a:lnSpc>
              <a:spcBef>
                <a:spcPct val="0"/>
              </a:spcBef>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endParaRPr lang="en-US" altLang="en-US" sz="3000" b="1" dirty="0">
              <a:solidFill>
                <a:schemeClr val="tx1"/>
              </a:solidFill>
              <a:latin typeface="Arial" panose="020B0604020202020204" pitchFamily="34" charset="0"/>
            </a:endParaRPr>
          </a:p>
        </p:txBody>
      </p:sp>
      <p:pic>
        <p:nvPicPr>
          <p:cNvPr id="16388" name="Picture 3"/>
          <p:cNvPicPr>
            <a:picLocks noChangeAspect="1"/>
          </p:cNvPicPr>
          <p:nvPr/>
        </p:nvPicPr>
        <p:blipFill>
          <a:blip r:embed="rId1"/>
          <a:stretch>
            <a:fillRect/>
          </a:stretch>
        </p:blipFill>
        <p:spPr>
          <a:xfrm>
            <a:off x="168275" y="57150"/>
            <a:ext cx="1066800" cy="1057275"/>
          </a:xfrm>
          <a:prstGeom prst="rect">
            <a:avLst/>
          </a:prstGeom>
          <a:noFill/>
          <a:ln w="9525">
            <a:noFill/>
          </a:ln>
        </p:spPr>
      </p:pic>
      <p:pic>
        <p:nvPicPr>
          <p:cNvPr id="16389" name="Picture 5"/>
          <p:cNvPicPr>
            <a:picLocks noChangeAspect="1"/>
          </p:cNvPicPr>
          <p:nvPr/>
        </p:nvPicPr>
        <p:blipFill>
          <a:blip r:embed="rId2"/>
          <a:stretch>
            <a:fillRect/>
          </a:stretch>
        </p:blipFill>
        <p:spPr>
          <a:xfrm>
            <a:off x="11033125" y="117475"/>
            <a:ext cx="1154113" cy="1103313"/>
          </a:xfrm>
          <a:prstGeom prst="rect">
            <a:avLst/>
          </a:prstGeom>
          <a:noFill/>
          <a:ln w="9525">
            <a:noFill/>
          </a:ln>
        </p:spPr>
      </p:pic>
      <p:pic>
        <p:nvPicPr>
          <p:cNvPr id="3" name="Picture 2" descr="report imag"/>
          <p:cNvPicPr>
            <a:picLocks noChangeAspect="1"/>
          </p:cNvPicPr>
          <p:nvPr/>
        </p:nvPicPr>
        <p:blipFill>
          <a:blip r:embed="rId3"/>
          <a:srcRect b="2468"/>
          <a:stretch>
            <a:fillRect/>
          </a:stretch>
        </p:blipFill>
        <p:spPr>
          <a:xfrm>
            <a:off x="911225" y="1556385"/>
            <a:ext cx="10020300" cy="4392295"/>
          </a:xfrm>
          <a:prstGeom prst="rect">
            <a:avLst/>
          </a:prstGeom>
        </p:spPr>
      </p:pic>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1"/>
          <p:cNvSpPr>
            <a:spLocks noGrp="1"/>
          </p:cNvSpPr>
          <p:nvPr>
            <p:ph type="title"/>
          </p:nvPr>
        </p:nvSpPr>
        <p:spPr>
          <a:xfrm>
            <a:off x="1981200" y="190500"/>
            <a:ext cx="8229600" cy="758825"/>
          </a:xfrm>
        </p:spPr>
        <p:txBody>
          <a:bodyPr vert="horz" wrap="square" lIns="91440" tIns="45720" rIns="91440" bIns="45720" anchor="ctr" anchorCtr="0"/>
          <a:p>
            <a:pPr algn="ctr" eaLnBrk="1" hangingPunct="1">
              <a:lnSpc>
                <a:spcPct val="150000"/>
              </a:lnSpc>
            </a:pPr>
            <a:r>
              <a:rPr lang="en-US" altLang="en-US" sz="3200" b="1" dirty="0">
                <a:cs typeface="Arial" panose="020B0604020202020204" pitchFamily="34" charset="0"/>
              </a:rPr>
              <a:t>LIST OF MODULES</a:t>
            </a:r>
            <a:endParaRPr lang="en-US" altLang="en-US" sz="3200" b="1" dirty="0">
              <a:ea typeface="Arial" panose="020B0604020202020204" pitchFamily="34" charset="0"/>
            </a:endParaRPr>
          </a:p>
        </p:txBody>
      </p:sp>
      <p:sp>
        <p:nvSpPr>
          <p:cNvPr id="18435" name="Text Box 2"/>
          <p:cNvSpPr txBox="1"/>
          <p:nvPr/>
        </p:nvSpPr>
        <p:spPr>
          <a:xfrm>
            <a:off x="0" y="1220788"/>
            <a:ext cx="12187238" cy="5637212"/>
          </a:xfrm>
          <a:prstGeom prst="rect">
            <a:avLst/>
          </a:prstGeom>
          <a:noFill/>
          <a:ln w="9525">
            <a:noFill/>
          </a:ln>
        </p:spPr>
        <p:txBody>
          <a:bodyPr/>
          <a:lst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algn="just" defTabSz="457200" eaLnBrk="1" hangingPunct="1">
              <a:lnSpc>
                <a:spcPct val="150000"/>
              </a:lnSpc>
              <a:spcBef>
                <a:spcPct val="0"/>
              </a:spcBef>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1800"/>
              <a:t> </a:t>
            </a:r>
            <a:r>
              <a:rPr lang="en-US" altLang="en-US" sz="1800" b="1">
                <a:latin typeface="Times New Roman" panose="02020603050405020304" pitchFamily="18" charset="0"/>
                <a:cs typeface="Times New Roman" panose="02020603050405020304" pitchFamily="18" charset="0"/>
              </a:rPr>
              <a:t>1.Expense Management Module:</a:t>
            </a:r>
            <a:endParaRPr lang="en-US" altLang="en-US" sz="1800" b="1">
              <a:latin typeface="Times New Roman" panose="02020603050405020304" pitchFamily="18" charset="0"/>
              <a:cs typeface="Times New Roman" panose="02020603050405020304" pitchFamily="18" charset="0"/>
            </a:endParaRPr>
          </a:p>
          <a:p>
            <a:pPr lvl="0" algn="just" defTabSz="457200" eaLnBrk="1" hangingPunct="1">
              <a:lnSpc>
                <a:spcPct val="150000"/>
              </a:lnSpc>
              <a:spcBef>
                <a:spcPct val="0"/>
              </a:spcBef>
              <a:buFont typeface="Wingdings" panose="05000000000000000000" charset="0"/>
              <a:buChar char="Ø"/>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1800">
                <a:latin typeface="Times New Roman" panose="02020603050405020304" pitchFamily="18" charset="0"/>
                <a:cs typeface="Times New Roman" panose="02020603050405020304" pitchFamily="18" charset="0"/>
              </a:rPr>
              <a:t>Manages and organizes expenses using the Expense class, storing them in an ArrayList for easy  retrieval and manipulation.</a:t>
            </a:r>
            <a:endParaRPr lang="en-US" altLang="en-US" sz="1800">
              <a:latin typeface="Times New Roman" panose="02020603050405020304" pitchFamily="18" charset="0"/>
              <a:cs typeface="Times New Roman" panose="02020603050405020304" pitchFamily="18" charset="0"/>
            </a:endParaRPr>
          </a:p>
          <a:p>
            <a:pPr marL="0" lvl="0" indent="0" algn="just" defTabSz="457200" eaLnBrk="1" hangingPunct="1">
              <a:lnSpc>
                <a:spcPct val="150000"/>
              </a:lnSpc>
              <a:spcBef>
                <a:spcPct val="0"/>
              </a:spcBef>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1800" b="1">
                <a:latin typeface="Times New Roman" panose="02020603050405020304" pitchFamily="18" charset="0"/>
                <a:cs typeface="Times New Roman" panose="02020603050405020304" pitchFamily="18" charset="0"/>
              </a:rPr>
              <a:t>2. Budget Monitoring Module:</a:t>
            </a:r>
            <a:endParaRPr lang="en-US" altLang="en-US" sz="1800">
              <a:latin typeface="Times New Roman" panose="02020603050405020304" pitchFamily="18" charset="0"/>
              <a:cs typeface="Times New Roman" panose="02020603050405020304" pitchFamily="18" charset="0"/>
            </a:endParaRPr>
          </a:p>
          <a:p>
            <a:pPr lvl="0" algn="just" defTabSz="457200" eaLnBrk="1" hangingPunct="1">
              <a:lnSpc>
                <a:spcPct val="150000"/>
              </a:lnSpc>
              <a:spcBef>
                <a:spcPct val="0"/>
              </a:spcBef>
              <a:buFont typeface="Wingdings" panose="05000000000000000000" charset="0"/>
              <a:buChar char="Ø"/>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1800">
                <a:latin typeface="Times New Roman" panose="02020603050405020304" pitchFamily="18" charset="0"/>
                <a:cs typeface="Times New Roman" panose="02020603050405020304" pitchFamily="18" charset="0"/>
              </a:rPr>
              <a:t>Tracks total expenses against the set budget, updating the display and alerting users when the budget is exceeded.</a:t>
            </a:r>
            <a:endParaRPr lang="en-US" altLang="en-US" sz="1800">
              <a:latin typeface="Times New Roman" panose="02020603050405020304" pitchFamily="18" charset="0"/>
              <a:cs typeface="Times New Roman" panose="02020603050405020304" pitchFamily="18" charset="0"/>
            </a:endParaRPr>
          </a:p>
          <a:p>
            <a:pPr marL="0" lvl="0" indent="0" algn="just" defTabSz="457200" eaLnBrk="1" hangingPunct="1">
              <a:lnSpc>
                <a:spcPct val="150000"/>
              </a:lnSpc>
              <a:spcBef>
                <a:spcPct val="0"/>
              </a:spcBef>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1800" b="1">
                <a:latin typeface="Times New Roman" panose="02020603050405020304" pitchFamily="18" charset="0"/>
                <a:cs typeface="Times New Roman" panose="02020603050405020304" pitchFamily="18" charset="0"/>
              </a:rPr>
              <a:t>3. Categorization and Reporting Module:</a:t>
            </a:r>
            <a:endParaRPr lang="en-US" altLang="en-US" sz="1800" b="1">
              <a:latin typeface="Times New Roman" panose="02020603050405020304" pitchFamily="18" charset="0"/>
              <a:cs typeface="Times New Roman" panose="02020603050405020304" pitchFamily="18" charset="0"/>
            </a:endParaRPr>
          </a:p>
          <a:p>
            <a:pPr lvl="0" algn="just" defTabSz="457200" eaLnBrk="1" hangingPunct="1">
              <a:lnSpc>
                <a:spcPct val="150000"/>
              </a:lnSpc>
              <a:spcBef>
                <a:spcPct val="0"/>
              </a:spcBef>
              <a:buFont typeface="Wingdings" panose="05000000000000000000" charset="0"/>
              <a:buChar char="Ø"/>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1800">
                <a:latin typeface="Times New Roman" panose="02020603050405020304" pitchFamily="18" charset="0"/>
                <a:cs typeface="Times New Roman" panose="02020603050405020304" pitchFamily="18" charset="0"/>
              </a:rPr>
              <a:t>Categorizes expenses into predefined groups (e.g., Food, Transportation) using a HashMap, and generates reports to help users analyze spending patterns.</a:t>
            </a:r>
            <a:endParaRPr lang="en-US" altLang="en-US" sz="1800">
              <a:latin typeface="Times New Roman" panose="02020603050405020304" pitchFamily="18" charset="0"/>
              <a:cs typeface="Times New Roman" panose="02020603050405020304" pitchFamily="18" charset="0"/>
            </a:endParaRPr>
          </a:p>
          <a:p>
            <a:pPr marL="0" lvl="0" indent="0" algn="just" defTabSz="457200" eaLnBrk="1" hangingPunct="1">
              <a:lnSpc>
                <a:spcPct val="150000"/>
              </a:lnSpc>
              <a:spcBef>
                <a:spcPct val="0"/>
              </a:spcBef>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1800" b="1">
                <a:latin typeface="Times New Roman" panose="02020603050405020304" pitchFamily="18" charset="0"/>
                <a:cs typeface="Times New Roman" panose="02020603050405020304" pitchFamily="18" charset="0"/>
              </a:rPr>
              <a:t>4. Event Handling Module:</a:t>
            </a:r>
            <a:endParaRPr lang="en-US" altLang="en-US" sz="1800" b="1">
              <a:latin typeface="Times New Roman" panose="02020603050405020304" pitchFamily="18" charset="0"/>
              <a:cs typeface="Times New Roman" panose="02020603050405020304" pitchFamily="18" charset="0"/>
            </a:endParaRPr>
          </a:p>
          <a:p>
            <a:pPr lvl="0" algn="just" defTabSz="457200" eaLnBrk="1" hangingPunct="1">
              <a:lnSpc>
                <a:spcPct val="150000"/>
              </a:lnSpc>
              <a:spcBef>
                <a:spcPct val="0"/>
              </a:spcBef>
              <a:buFont typeface="Wingdings" panose="05000000000000000000" charset="0"/>
              <a:buChar char="Ø"/>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1800">
                <a:latin typeface="Times New Roman" panose="02020603050405020304" pitchFamily="18" charset="0"/>
                <a:cs typeface="Times New Roman" panose="02020603050405020304" pitchFamily="18" charset="0"/>
              </a:rPr>
              <a:t>Handles user interactions (e.g., button clicks) using ActionListener, ensuring the application responds dynamically to actions like adding expenses or setting</a:t>
            </a:r>
            <a:r>
              <a:rPr lang="en-US" altLang="en-US" sz="1800">
                <a:latin typeface="Times New Roman" panose="02020603050405020304" pitchFamily="18" charset="0"/>
                <a:cs typeface="Times New Roman" panose="02020603050405020304" pitchFamily="18" charset="0"/>
              </a:rPr>
              <a:t> </a:t>
            </a:r>
            <a:r>
              <a:rPr lang="en-US" altLang="en-US" sz="1800">
                <a:latin typeface="Times New Roman" panose="02020603050405020304" pitchFamily="18" charset="0"/>
                <a:cs typeface="Times New Roman" panose="02020603050405020304" pitchFamily="18" charset="0"/>
              </a:rPr>
              <a:t>budgets.</a:t>
            </a:r>
            <a:endParaRPr lang="en-US" altLang="en-US">
              <a:latin typeface="Times New Roman" panose="02020603050405020304" pitchFamily="18" charset="0"/>
              <a:cs typeface="Times New Roman" panose="02020603050405020304" pitchFamily="18" charset="0"/>
            </a:endParaRPr>
          </a:p>
          <a:p>
            <a:pPr marL="0" lvl="0" indent="0" algn="just" defTabSz="457200" eaLnBrk="1" hangingPunct="1">
              <a:lnSpc>
                <a:spcPct val="150000"/>
              </a:lnSpc>
              <a:spcBef>
                <a:spcPct val="0"/>
              </a:spcBef>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endParaRPr lang="en-US" altLang="en-US">
              <a:latin typeface="Times New Roman" panose="02020603050405020304" pitchFamily="18" charset="0"/>
              <a:cs typeface="Times New Roman" panose="02020603050405020304" pitchFamily="18" charset="0"/>
            </a:endParaRPr>
          </a:p>
          <a:p>
            <a:pPr marL="0" lvl="0" indent="0" algn="just" defTabSz="457200" eaLnBrk="1" hangingPunct="1">
              <a:lnSpc>
                <a:spcPct val="150000"/>
              </a:lnSpc>
              <a:spcBef>
                <a:spcPct val="0"/>
              </a:spcBef>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endParaRPr lang="en-US" altLang="en-US" sz="1800">
              <a:latin typeface="Times New Roman" panose="02020603050405020304" pitchFamily="18" charset="0"/>
              <a:cs typeface="Times New Roman" panose="02020603050405020304" pitchFamily="18" charset="0"/>
            </a:endParaRPr>
          </a:p>
        </p:txBody>
      </p:sp>
      <p:pic>
        <p:nvPicPr>
          <p:cNvPr id="18436" name="Picture 3"/>
          <p:cNvPicPr>
            <a:picLocks noChangeAspect="1"/>
          </p:cNvPicPr>
          <p:nvPr/>
        </p:nvPicPr>
        <p:blipFill>
          <a:blip r:embed="rId1"/>
          <a:stretch>
            <a:fillRect/>
          </a:stretch>
        </p:blipFill>
        <p:spPr>
          <a:xfrm>
            <a:off x="168275" y="57150"/>
            <a:ext cx="1066800" cy="1057275"/>
          </a:xfrm>
          <a:prstGeom prst="rect">
            <a:avLst/>
          </a:prstGeom>
          <a:noFill/>
          <a:ln w="9525">
            <a:noFill/>
          </a:ln>
        </p:spPr>
      </p:pic>
      <p:pic>
        <p:nvPicPr>
          <p:cNvPr id="18437" name="Picture 5"/>
          <p:cNvPicPr>
            <a:picLocks noChangeAspect="1"/>
          </p:cNvPicPr>
          <p:nvPr/>
        </p:nvPicPr>
        <p:blipFill>
          <a:blip r:embed="rId2"/>
          <a:stretch>
            <a:fillRect/>
          </a:stretch>
        </p:blipFill>
        <p:spPr>
          <a:xfrm>
            <a:off x="11033125" y="117475"/>
            <a:ext cx="1154113" cy="1103313"/>
          </a:xfrm>
          <a:prstGeom prst="rect">
            <a:avLst/>
          </a:prstGeom>
          <a:noFill/>
          <a:ln w="9525">
            <a:noFill/>
          </a:ln>
        </p:spPr>
      </p:pic>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1"/>
          <p:cNvSpPr>
            <a:spLocks noGrp="1"/>
          </p:cNvSpPr>
          <p:nvPr>
            <p:ph type="title"/>
          </p:nvPr>
        </p:nvSpPr>
        <p:spPr>
          <a:xfrm>
            <a:off x="1981200" y="190500"/>
            <a:ext cx="8229600" cy="758825"/>
          </a:xfrm>
        </p:spPr>
        <p:txBody>
          <a:bodyPr vert="horz" wrap="square" lIns="91440" tIns="45720" rIns="91440" bIns="45720" anchor="ctr" anchorCtr="0"/>
          <a:p>
            <a:pPr algn="ctr" eaLnBrk="1" hangingPunct="1">
              <a:lnSpc>
                <a:spcPct val="150000"/>
              </a:lnSpc>
            </a:pPr>
            <a:r>
              <a:rPr lang="en-US" altLang="en-US" sz="3200" b="1" dirty="0"/>
              <a:t>MERITS</a:t>
            </a:r>
            <a:endParaRPr lang="en-US" altLang="en-US" sz="3200" b="1" dirty="0">
              <a:ea typeface="Arial" panose="020B0604020202020204" pitchFamily="34" charset="0"/>
            </a:endParaRPr>
          </a:p>
        </p:txBody>
      </p:sp>
      <p:sp>
        <p:nvSpPr>
          <p:cNvPr id="20483" name="Text Box 2"/>
          <p:cNvSpPr txBox="1"/>
          <p:nvPr/>
        </p:nvSpPr>
        <p:spPr>
          <a:xfrm>
            <a:off x="0" y="1220788"/>
            <a:ext cx="12187238" cy="5637212"/>
          </a:xfrm>
          <a:prstGeom prst="rect">
            <a:avLst/>
          </a:prstGeom>
          <a:noFill/>
          <a:ln w="9525">
            <a:noFill/>
          </a:ln>
        </p:spPr>
        <p:txBody>
          <a:bodyPr/>
          <a:lst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lvl="0" algn="just" defTabSz="457200" eaLnBrk="1" hangingPunct="1">
              <a:lnSpc>
                <a:spcPct val="150000"/>
              </a:lnSpc>
              <a:spcBef>
                <a:spcPct val="0"/>
              </a:spcBef>
              <a:buFont typeface="Wingdings" panose="05000000000000000000" charset="0"/>
              <a:buChar char="Ø"/>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1800" b="1">
                <a:latin typeface="Times New Roman" panose="02020603050405020304" pitchFamily="18" charset="0"/>
                <a:cs typeface="Times New Roman" panose="02020603050405020304" pitchFamily="18" charset="0"/>
              </a:rPr>
              <a:t>User-Friendly Interface: </a:t>
            </a:r>
            <a:r>
              <a:rPr lang="en-US" altLang="en-US" sz="1800">
                <a:latin typeface="Times New Roman" panose="02020603050405020304" pitchFamily="18" charset="0"/>
                <a:cs typeface="Times New Roman" panose="02020603050405020304" pitchFamily="18" charset="0"/>
              </a:rPr>
              <a:t>Intuitive design makes it accessible to all users.</a:t>
            </a:r>
            <a:endParaRPr lang="en-US" altLang="en-US" sz="1800">
              <a:latin typeface="Times New Roman" panose="02020603050405020304" pitchFamily="18" charset="0"/>
              <a:cs typeface="Times New Roman" panose="02020603050405020304" pitchFamily="18" charset="0"/>
            </a:endParaRPr>
          </a:p>
          <a:p>
            <a:pPr lvl="0" algn="just" defTabSz="457200" eaLnBrk="1" hangingPunct="1">
              <a:lnSpc>
                <a:spcPct val="150000"/>
              </a:lnSpc>
              <a:spcBef>
                <a:spcPct val="0"/>
              </a:spcBef>
              <a:buFont typeface="Wingdings" panose="05000000000000000000" charset="0"/>
              <a:buChar char="Ø"/>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1800" b="1">
                <a:latin typeface="Times New Roman" panose="02020603050405020304" pitchFamily="18" charset="0"/>
                <a:cs typeface="Times New Roman" panose="02020603050405020304" pitchFamily="18" charset="0"/>
              </a:rPr>
              <a:t>Budget Tracking: </a:t>
            </a:r>
            <a:r>
              <a:rPr lang="en-US" altLang="en-US" sz="1800">
                <a:latin typeface="Times New Roman" panose="02020603050405020304" pitchFamily="18" charset="0"/>
                <a:cs typeface="Times New Roman" panose="02020603050405020304" pitchFamily="18" charset="0"/>
              </a:rPr>
              <a:t>Enables users to set and monitor budgets effectively.</a:t>
            </a:r>
            <a:endParaRPr lang="en-US" altLang="en-US" sz="1800">
              <a:latin typeface="Times New Roman" panose="02020603050405020304" pitchFamily="18" charset="0"/>
              <a:cs typeface="Times New Roman" panose="02020603050405020304" pitchFamily="18" charset="0"/>
            </a:endParaRPr>
          </a:p>
          <a:p>
            <a:pPr lvl="0" algn="just" defTabSz="457200" eaLnBrk="1" hangingPunct="1">
              <a:lnSpc>
                <a:spcPct val="150000"/>
              </a:lnSpc>
              <a:spcBef>
                <a:spcPct val="0"/>
              </a:spcBef>
              <a:buFont typeface="Wingdings" panose="05000000000000000000" charset="0"/>
              <a:buChar char="Ø"/>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1800" b="1">
                <a:latin typeface="Times New Roman" panose="02020603050405020304" pitchFamily="18" charset="0"/>
                <a:cs typeface="Times New Roman" panose="02020603050405020304" pitchFamily="18" charset="0"/>
              </a:rPr>
              <a:t>Expense Categorization: </a:t>
            </a:r>
            <a:r>
              <a:rPr lang="en-US" altLang="en-US" sz="1800">
                <a:latin typeface="Times New Roman" panose="02020603050405020304" pitchFamily="18" charset="0"/>
                <a:cs typeface="Times New Roman" panose="02020603050405020304" pitchFamily="18" charset="0"/>
              </a:rPr>
              <a:t>Organizes expenses into predefined categories.</a:t>
            </a:r>
            <a:endParaRPr lang="en-US" altLang="en-US" sz="1800">
              <a:latin typeface="Times New Roman" panose="02020603050405020304" pitchFamily="18" charset="0"/>
              <a:cs typeface="Times New Roman" panose="02020603050405020304" pitchFamily="18" charset="0"/>
            </a:endParaRPr>
          </a:p>
          <a:p>
            <a:pPr lvl="0" algn="just" defTabSz="457200" eaLnBrk="1" hangingPunct="1">
              <a:lnSpc>
                <a:spcPct val="150000"/>
              </a:lnSpc>
              <a:spcBef>
                <a:spcPct val="0"/>
              </a:spcBef>
              <a:buFont typeface="Wingdings" panose="05000000000000000000" charset="0"/>
              <a:buChar char="Ø"/>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1800" b="1">
                <a:latin typeface="Times New Roman" panose="02020603050405020304" pitchFamily="18" charset="0"/>
                <a:cs typeface="Times New Roman" panose="02020603050405020304" pitchFamily="18" charset="0"/>
              </a:rPr>
              <a:t>Date-Based Tracking:</a:t>
            </a:r>
            <a:r>
              <a:rPr lang="en-US" altLang="en-US" sz="1800">
                <a:latin typeface="Times New Roman" panose="02020603050405020304" pitchFamily="18" charset="0"/>
                <a:cs typeface="Times New Roman" panose="02020603050405020304" pitchFamily="18" charset="0"/>
              </a:rPr>
              <a:t> Allows precise recording of expenses</a:t>
            </a:r>
            <a:r>
              <a:rPr lang="en-US" altLang="en-US" sz="1800">
                <a:latin typeface="Times New Roman" panose="02020603050405020304" pitchFamily="18" charset="0"/>
                <a:cs typeface="Times New Roman" panose="02020603050405020304" pitchFamily="18" charset="0"/>
              </a:rPr>
              <a:t> </a:t>
            </a:r>
            <a:r>
              <a:rPr lang="en-US" altLang="en-US" sz="1800">
                <a:latin typeface="Times New Roman" panose="02020603050405020304" pitchFamily="18" charset="0"/>
                <a:cs typeface="Times New Roman" panose="02020603050405020304" pitchFamily="18" charset="0"/>
              </a:rPr>
              <a:t>by</a:t>
            </a:r>
            <a:r>
              <a:rPr lang="en-US" altLang="en-US" sz="1800">
                <a:latin typeface="Times New Roman" panose="02020603050405020304" pitchFamily="18" charset="0"/>
                <a:cs typeface="Times New Roman" panose="02020603050405020304" pitchFamily="18" charset="0"/>
              </a:rPr>
              <a:t> </a:t>
            </a:r>
            <a:r>
              <a:rPr lang="en-US" altLang="en-US" sz="1800">
                <a:latin typeface="Times New Roman" panose="02020603050405020304" pitchFamily="18" charset="0"/>
                <a:cs typeface="Times New Roman" panose="02020603050405020304" pitchFamily="18" charset="0"/>
              </a:rPr>
              <a:t>date.</a:t>
            </a:r>
            <a:endParaRPr lang="en-US" altLang="en-US" sz="1800">
              <a:latin typeface="Times New Roman" panose="02020603050405020304" pitchFamily="18" charset="0"/>
              <a:cs typeface="Times New Roman" panose="02020603050405020304" pitchFamily="18" charset="0"/>
            </a:endParaRPr>
          </a:p>
          <a:p>
            <a:pPr lvl="0" algn="just" defTabSz="457200" eaLnBrk="1" hangingPunct="1">
              <a:lnSpc>
                <a:spcPct val="150000"/>
              </a:lnSpc>
              <a:spcBef>
                <a:spcPct val="0"/>
              </a:spcBef>
              <a:buFont typeface="Wingdings" panose="05000000000000000000" charset="0"/>
              <a:buChar char="Ø"/>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1800" b="1">
                <a:latin typeface="Times New Roman" panose="02020603050405020304" pitchFamily="18" charset="0"/>
                <a:cs typeface="Times New Roman" panose="02020603050405020304" pitchFamily="18" charset="0"/>
              </a:rPr>
              <a:t>Alerts and Notifications:</a:t>
            </a:r>
            <a:r>
              <a:rPr lang="en-US" altLang="en-US" sz="1800">
                <a:latin typeface="Times New Roman" panose="02020603050405020304" pitchFamily="18" charset="0"/>
                <a:cs typeface="Times New Roman" panose="02020603050405020304" pitchFamily="18" charset="0"/>
              </a:rPr>
              <a:t> Warns users when expenses exceed</a:t>
            </a:r>
            <a:r>
              <a:rPr lang="en-US" altLang="en-US" sz="1800">
                <a:latin typeface="Times New Roman" panose="02020603050405020304" pitchFamily="18" charset="0"/>
                <a:cs typeface="Times New Roman" panose="02020603050405020304" pitchFamily="18" charset="0"/>
              </a:rPr>
              <a:t> </a:t>
            </a:r>
            <a:r>
              <a:rPr lang="en-US" altLang="en-US" sz="1800">
                <a:latin typeface="Times New Roman" panose="02020603050405020304" pitchFamily="18" charset="0"/>
                <a:cs typeface="Times New Roman" panose="02020603050405020304" pitchFamily="18" charset="0"/>
              </a:rPr>
              <a:t>the</a:t>
            </a:r>
            <a:r>
              <a:rPr lang="en-US" altLang="en-US" sz="1800">
                <a:latin typeface="Times New Roman" panose="02020603050405020304" pitchFamily="18" charset="0"/>
                <a:cs typeface="Times New Roman" panose="02020603050405020304" pitchFamily="18" charset="0"/>
              </a:rPr>
              <a:t> </a:t>
            </a:r>
            <a:r>
              <a:rPr lang="en-US" altLang="en-US" sz="1800">
                <a:latin typeface="Times New Roman" panose="02020603050405020304" pitchFamily="18" charset="0"/>
                <a:cs typeface="Times New Roman" panose="02020603050405020304" pitchFamily="18" charset="0"/>
              </a:rPr>
              <a:t>budget</a:t>
            </a:r>
            <a:endParaRPr lang="en-US" altLang="en-US" sz="1800">
              <a:latin typeface="Times New Roman" panose="02020603050405020304" pitchFamily="18" charset="0"/>
              <a:cs typeface="Times New Roman" panose="02020603050405020304" pitchFamily="18" charset="0"/>
            </a:endParaRPr>
          </a:p>
          <a:p>
            <a:pPr lvl="0" algn="just" defTabSz="457200" eaLnBrk="1" hangingPunct="1">
              <a:lnSpc>
                <a:spcPct val="150000"/>
              </a:lnSpc>
              <a:spcBef>
                <a:spcPct val="0"/>
              </a:spcBef>
              <a:buFont typeface="Wingdings" panose="05000000000000000000" charset="0"/>
              <a:buChar char="Ø"/>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1800" b="1">
                <a:latin typeface="Times New Roman" panose="02020603050405020304" pitchFamily="18" charset="0"/>
                <a:cs typeface="Times New Roman" panose="02020603050405020304" pitchFamily="18" charset="0"/>
              </a:rPr>
              <a:t>Data Validation:</a:t>
            </a:r>
            <a:r>
              <a:rPr lang="en-US" altLang="en-US" sz="1800">
                <a:latin typeface="Times New Roman" panose="02020603050405020304" pitchFamily="18" charset="0"/>
                <a:cs typeface="Times New Roman" panose="02020603050405020304" pitchFamily="18" charset="0"/>
              </a:rPr>
              <a:t> Ensures accurate and valid inputs for budget</a:t>
            </a:r>
            <a:r>
              <a:rPr lang="en-US" altLang="en-US" sz="1800">
                <a:latin typeface="Times New Roman" panose="02020603050405020304" pitchFamily="18" charset="0"/>
                <a:cs typeface="Times New Roman" panose="02020603050405020304" pitchFamily="18" charset="0"/>
              </a:rPr>
              <a:t> </a:t>
            </a:r>
            <a:r>
              <a:rPr lang="en-US" altLang="en-US" sz="1800">
                <a:latin typeface="Times New Roman" panose="02020603050405020304" pitchFamily="18" charset="0"/>
                <a:cs typeface="Times New Roman" panose="02020603050405020304" pitchFamily="18" charset="0"/>
              </a:rPr>
              <a:t>and</a:t>
            </a:r>
            <a:r>
              <a:rPr lang="en-US" altLang="en-US" sz="1800">
                <a:latin typeface="Times New Roman" panose="02020603050405020304" pitchFamily="18" charset="0"/>
                <a:cs typeface="Times New Roman" panose="02020603050405020304" pitchFamily="18" charset="0"/>
              </a:rPr>
              <a:t> </a:t>
            </a:r>
            <a:r>
              <a:rPr lang="en-US" altLang="en-US" sz="1800">
                <a:latin typeface="Times New Roman" panose="02020603050405020304" pitchFamily="18" charset="0"/>
                <a:cs typeface="Times New Roman" panose="02020603050405020304" pitchFamily="18" charset="0"/>
              </a:rPr>
              <a:t>expenses.</a:t>
            </a:r>
            <a:endParaRPr lang="en-US" altLang="en-US" sz="1800">
              <a:latin typeface="Times New Roman" panose="02020603050405020304" pitchFamily="18" charset="0"/>
              <a:cs typeface="Times New Roman" panose="02020603050405020304" pitchFamily="18" charset="0"/>
            </a:endParaRPr>
          </a:p>
          <a:p>
            <a:pPr lvl="0" algn="just" defTabSz="457200" eaLnBrk="1" hangingPunct="1">
              <a:lnSpc>
                <a:spcPct val="150000"/>
              </a:lnSpc>
              <a:spcBef>
                <a:spcPct val="0"/>
              </a:spcBef>
              <a:buFont typeface="Wingdings" panose="05000000000000000000" charset="0"/>
              <a:buChar char="Ø"/>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1800" b="1">
                <a:latin typeface="Times New Roman" panose="02020603050405020304" pitchFamily="18" charset="0"/>
                <a:cs typeface="Times New Roman" panose="02020603050405020304" pitchFamily="18" charset="0"/>
              </a:rPr>
              <a:t>Exit Confirmation:</a:t>
            </a:r>
            <a:r>
              <a:rPr lang="en-US" altLang="en-US" sz="1800">
                <a:latin typeface="Times New Roman" panose="02020603050405020304" pitchFamily="18" charset="0"/>
                <a:cs typeface="Times New Roman" panose="02020603050405020304" pitchFamily="18" charset="0"/>
              </a:rPr>
              <a:t> Prevents accidental closure by prompting</a:t>
            </a:r>
            <a:r>
              <a:rPr lang="en-US" altLang="en-US" sz="1800">
                <a:latin typeface="Times New Roman" panose="02020603050405020304" pitchFamily="18" charset="0"/>
                <a:cs typeface="Times New Roman" panose="02020603050405020304" pitchFamily="18" charset="0"/>
              </a:rPr>
              <a:t> </a:t>
            </a:r>
            <a:r>
              <a:rPr lang="en-US" altLang="en-US" sz="1800">
                <a:latin typeface="Times New Roman" panose="02020603050405020304" pitchFamily="18" charset="0"/>
                <a:cs typeface="Times New Roman" panose="02020603050405020304" pitchFamily="18" charset="0"/>
              </a:rPr>
              <a:t>confirmation.</a:t>
            </a:r>
            <a:endParaRPr lang="en-US" altLang="en-US" sz="1800">
              <a:latin typeface="Times New Roman" panose="02020603050405020304" pitchFamily="18" charset="0"/>
              <a:cs typeface="Times New Roman" panose="02020603050405020304" pitchFamily="18" charset="0"/>
            </a:endParaRPr>
          </a:p>
          <a:p>
            <a:pPr marL="0" lvl="0" indent="0" algn="just" defTabSz="457200" eaLnBrk="1" hangingPunct="1">
              <a:lnSpc>
                <a:spcPct val="150000"/>
              </a:lnSpc>
              <a:spcBef>
                <a:spcPct val="0"/>
              </a:spcBef>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endParaRPr lang="en-US" altLang="en-US" sz="1800">
              <a:latin typeface="Times New Roman" panose="02020603050405020304" pitchFamily="18" charset="0"/>
              <a:cs typeface="Times New Roman" panose="02020603050405020304" pitchFamily="18" charset="0"/>
            </a:endParaRPr>
          </a:p>
          <a:p>
            <a:pPr marL="0" lvl="0" indent="0" algn="l" defTabSz="457200" eaLnBrk="1" hangingPunct="1">
              <a:lnSpc>
                <a:spcPct val="150000"/>
              </a:lnSpc>
              <a:spcBef>
                <a:spcPct val="0"/>
              </a:spcBef>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endParaRPr lang="en-US" altLang="en-US" sz="1800">
              <a:latin typeface="Times New Roman" panose="02020603050405020304" pitchFamily="18" charset="0"/>
              <a:cs typeface="Times New Roman" panose="02020603050405020304" pitchFamily="18" charset="0"/>
            </a:endParaRPr>
          </a:p>
          <a:p>
            <a:pPr marL="0" lvl="0" indent="0" algn="l" defTabSz="457200" eaLnBrk="1" hangingPunct="1">
              <a:lnSpc>
                <a:spcPct val="150000"/>
              </a:lnSpc>
              <a:spcBef>
                <a:spcPct val="0"/>
              </a:spcBef>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endParaRPr lang="en-US" altLang="en-US" sz="1800">
              <a:latin typeface="Times New Roman" panose="02020603050405020304" pitchFamily="18" charset="0"/>
              <a:cs typeface="Times New Roman" panose="02020603050405020304" pitchFamily="18" charset="0"/>
            </a:endParaRPr>
          </a:p>
          <a:p>
            <a:pPr marL="0" lvl="0" indent="0" algn="l" defTabSz="457200" eaLnBrk="1" hangingPunct="1">
              <a:lnSpc>
                <a:spcPct val="150000"/>
              </a:lnSpc>
              <a:spcBef>
                <a:spcPct val="0"/>
              </a:spcBef>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endParaRPr lang="en-US" altLang="en-US"/>
          </a:p>
          <a:p>
            <a:pPr marL="0" lvl="0" indent="0" algn="l" defTabSz="457200" eaLnBrk="1" hangingPunct="1">
              <a:lnSpc>
                <a:spcPct val="150000"/>
              </a:lnSpc>
              <a:spcBef>
                <a:spcPct val="0"/>
              </a:spcBef>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1800">
                <a:latin typeface="Times New Roman" panose="02020603050405020304" pitchFamily="18" charset="0"/>
                <a:cs typeface="Times New Roman" panose="02020603050405020304" pitchFamily="18" charset="0"/>
              </a:rPr>
              <a:t>                                                                                                       </a:t>
            </a:r>
            <a:endParaRPr lang="en-US" altLang="en-US" sz="1800" b="1" dirty="0">
              <a:solidFill>
                <a:schemeClr val="tx1"/>
              </a:solidFill>
              <a:latin typeface="Times New Roman" panose="02020603050405020304" pitchFamily="18" charset="0"/>
              <a:cs typeface="Times New Roman" panose="02020603050405020304" pitchFamily="18" charset="0"/>
            </a:endParaRPr>
          </a:p>
        </p:txBody>
      </p:sp>
      <p:pic>
        <p:nvPicPr>
          <p:cNvPr id="20484" name="Picture 3"/>
          <p:cNvPicPr>
            <a:picLocks noChangeAspect="1"/>
          </p:cNvPicPr>
          <p:nvPr/>
        </p:nvPicPr>
        <p:blipFill>
          <a:blip r:embed="rId1"/>
          <a:stretch>
            <a:fillRect/>
          </a:stretch>
        </p:blipFill>
        <p:spPr>
          <a:xfrm>
            <a:off x="168275" y="57150"/>
            <a:ext cx="1066800" cy="1057275"/>
          </a:xfrm>
          <a:prstGeom prst="rect">
            <a:avLst/>
          </a:prstGeom>
          <a:noFill/>
          <a:ln w="9525">
            <a:noFill/>
          </a:ln>
        </p:spPr>
      </p:pic>
      <p:pic>
        <p:nvPicPr>
          <p:cNvPr id="20485" name="Picture 5"/>
          <p:cNvPicPr>
            <a:picLocks noChangeAspect="1"/>
          </p:cNvPicPr>
          <p:nvPr/>
        </p:nvPicPr>
        <p:blipFill>
          <a:blip r:embed="rId2"/>
          <a:stretch>
            <a:fillRect/>
          </a:stretch>
        </p:blipFill>
        <p:spPr>
          <a:xfrm>
            <a:off x="11033125" y="117475"/>
            <a:ext cx="1154113" cy="1103313"/>
          </a:xfrm>
          <a:prstGeom prst="rect">
            <a:avLst/>
          </a:prstGeom>
          <a:noFill/>
          <a:ln w="9525">
            <a:noFill/>
          </a:ln>
        </p:spPr>
      </p:pic>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WenQuanYi Micro Hei"/>
        <a:cs typeface="WenQuanYi Micro Hei"/>
      </a:majorFont>
      <a:minorFont>
        <a:latin typeface="Calibri"/>
        <a:ea typeface="WenQuanYi Micro Hei"/>
        <a:cs typeface="WenQuanYi Micro 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defRPr kumimoji="0" lang="en-GB" sz="1800" b="0" i="0" u="none" strike="noStrike" cap="none" normalizeH="0" baseline="0" smtClean="0">
            <a:ln>
              <a:noFill/>
            </a:ln>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defRPr kumimoji="0" lang="en-GB" sz="1800" b="0" i="0" u="none" strike="noStrike" cap="none" normalizeH="0" baseline="0" smtClean="0">
            <a:ln>
              <a:noFill/>
            </a:ln>
            <a:effectLst/>
            <a:latin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WenQuanYi Micro Hei"/>
        <a:cs typeface="WenQuanYi Micro Hei"/>
      </a:majorFont>
      <a:minorFont>
        <a:latin typeface="Calibri"/>
        <a:ea typeface="WenQuanYi Micro Hei"/>
        <a:cs typeface="WenQuanYi Micro 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defRPr kumimoji="0" lang="en-GB" sz="1800" b="0" i="0" u="none" strike="noStrike" cap="none" normalizeH="0" baseline="0" smtClean="0">
            <a:ln>
              <a:noFill/>
            </a:ln>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defRPr kumimoji="0" lang="en-GB" sz="1800" b="0" i="0" u="none" strike="noStrike" cap="none" normalizeH="0" baseline="0" smtClean="0">
            <a:ln>
              <a:noFill/>
            </a:ln>
            <a:effectLst/>
            <a:latin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3682</Words>
  <Application>WPS Presentation</Application>
  <PresentationFormat>Widescreen</PresentationFormat>
  <Paragraphs>109</Paragraphs>
  <Slides>14</Slides>
  <Notes>11</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14</vt:i4>
      </vt:variant>
    </vt:vector>
  </HeadingPairs>
  <TitlesOfParts>
    <vt:vector size="30" baseType="lpstr">
      <vt:lpstr>Arial</vt:lpstr>
      <vt:lpstr>SimSun</vt:lpstr>
      <vt:lpstr>Wingdings</vt:lpstr>
      <vt:lpstr>WenQuanYi Micro Hei</vt:lpstr>
      <vt:lpstr>Segoe Print</vt:lpstr>
      <vt:lpstr>Times New Roman</vt:lpstr>
      <vt:lpstr>DejaVu Sans</vt:lpstr>
      <vt:lpstr>Calibri</vt:lpstr>
      <vt:lpstr>DejaVu Sans</vt:lpstr>
      <vt:lpstr>WenQuanYi Micro Hei</vt:lpstr>
      <vt:lpstr>Arial Narrow</vt:lpstr>
      <vt:lpstr>Wingdings</vt:lpstr>
      <vt:lpstr>Microsoft YaHei</vt:lpstr>
      <vt:lpstr>Arial Unicode MS</vt:lpstr>
      <vt:lpstr>Office Theme</vt:lpstr>
      <vt:lpstr>1_Office Theme</vt:lpstr>
      <vt:lpstr>PowerPoint 演示文稿</vt:lpstr>
      <vt:lpstr>PRESENTATION OVERVIEW</vt:lpstr>
      <vt:lpstr>OBJECTIVE</vt:lpstr>
      <vt:lpstr>PROJECT INTRODUCTION</vt:lpstr>
      <vt:lpstr>PROBLEM STATEMENT</vt:lpstr>
      <vt:lpstr>METHODOLOGIES</vt:lpstr>
      <vt:lpstr>ARCHITECTURE OF THE PROPOSED SYSTEM </vt:lpstr>
      <vt:lpstr>LIST OF MODULES</vt:lpstr>
      <vt:lpstr>MERITS</vt:lpstr>
      <vt:lpstr>RESULTS AND DISCUSSION</vt:lpstr>
      <vt:lpstr>PowerPoint 演示文稿</vt:lpstr>
      <vt:lpstr>PowerPoint 演示文稿</vt:lpstr>
      <vt:lpstr>PowerPoint 演示文稿</vt:lpstr>
      <vt:lpstr>QUERIES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Prithika Arumugam</dc:creator>
  <cp:lastModifiedBy>harsh</cp:lastModifiedBy>
  <cp:revision>172</cp:revision>
  <dcterms:created xsi:type="dcterms:W3CDTF">2018-05-03T08:24:00Z</dcterms:created>
  <dcterms:modified xsi:type="dcterms:W3CDTF">2024-12-01T12:23:13Z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r8>0</vt:r8>
  </property>
  <property fmtid="{D5CDD505-2E9C-101B-9397-08002B2CF9AE}" pid="4" name="HyperlinksChanged">
    <vt:bool>false</vt:bool>
  </property>
  <property fmtid="{D5CDD505-2E9C-101B-9397-08002B2CF9AE}" pid="5" name="LinksUpToDate">
    <vt:bool>false</vt:bool>
  </property>
  <property fmtid="{D5CDD505-2E9C-101B-9397-08002B2CF9AE}" pid="6" name="MMClips">
    <vt:r8>0</vt:r8>
  </property>
  <property fmtid="{D5CDD505-2E9C-101B-9397-08002B2CF9AE}" pid="7" name="Notes">
    <vt:r8>0</vt:r8>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r8>18</vt:r8>
  </property>
  <property fmtid="{D5CDD505-2E9C-101B-9397-08002B2CF9AE}" pid="12" name="ICV">
    <vt:lpwstr>8BD717C26FAE4A4986A7276448934666_13</vt:lpwstr>
  </property>
  <property fmtid="{D5CDD505-2E9C-101B-9397-08002B2CF9AE}" pid="13" name="KSOProductBuildVer">
    <vt:lpwstr>1033-12.2.0.18911</vt:lpwstr>
  </property>
</Properties>
</file>