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Reddy" userId="660e732f5344c400" providerId="LiveId" clId="{89A9EF99-AA82-4841-B63A-AFC7C075068F}"/>
    <pc:docChg chg="custSel modSld">
      <pc:chgData name="Yashwanth Reddy" userId="660e732f5344c400" providerId="LiveId" clId="{89A9EF99-AA82-4841-B63A-AFC7C075068F}" dt="2024-09-14T09:04:17.549" v="23" actId="207"/>
      <pc:docMkLst>
        <pc:docMk/>
      </pc:docMkLst>
      <pc:sldChg chg="modSp mod">
        <pc:chgData name="Yashwanth Reddy" userId="660e732f5344c400" providerId="LiveId" clId="{89A9EF99-AA82-4841-B63A-AFC7C075068F}" dt="2024-09-14T09:03:34.982" v="22" actId="14100"/>
        <pc:sldMkLst>
          <pc:docMk/>
          <pc:sldMk cId="2585045355" sldId="257"/>
        </pc:sldMkLst>
        <pc:spChg chg="mod">
          <ac:chgData name="Yashwanth Reddy" userId="660e732f5344c400" providerId="LiveId" clId="{89A9EF99-AA82-4841-B63A-AFC7C075068F}" dt="2024-09-14T09:03:34.982" v="22" actId="14100"/>
          <ac:spMkLst>
            <pc:docMk/>
            <pc:sldMk cId="2585045355" sldId="257"/>
            <ac:spMk id="2" creationId="{20CDD4B2-4104-9928-3291-4B6D3704C461}"/>
          </ac:spMkLst>
        </pc:spChg>
        <pc:spChg chg="mod">
          <ac:chgData name="Yashwanth Reddy" userId="660e732f5344c400" providerId="LiveId" clId="{89A9EF99-AA82-4841-B63A-AFC7C075068F}" dt="2024-09-14T09:03:18.720" v="20" actId="14100"/>
          <ac:spMkLst>
            <pc:docMk/>
            <pc:sldMk cId="2585045355" sldId="257"/>
            <ac:spMk id="3" creationId="{53F9B336-8A3D-B324-B5AA-CF1019A4A829}"/>
          </ac:spMkLst>
        </pc:spChg>
      </pc:sldChg>
      <pc:sldChg chg="modSp mod">
        <pc:chgData name="Yashwanth Reddy" userId="660e732f5344c400" providerId="LiveId" clId="{89A9EF99-AA82-4841-B63A-AFC7C075068F}" dt="2024-09-14T09:04:17.549" v="23" actId="207"/>
        <pc:sldMkLst>
          <pc:docMk/>
          <pc:sldMk cId="3797841106" sldId="262"/>
        </pc:sldMkLst>
        <pc:spChg chg="mod">
          <ac:chgData name="Yashwanth Reddy" userId="660e732f5344c400" providerId="LiveId" clId="{89A9EF99-AA82-4841-B63A-AFC7C075068F}" dt="2024-09-14T09:04:17.549" v="23" actId="207"/>
          <ac:spMkLst>
            <pc:docMk/>
            <pc:sldMk cId="3797841106" sldId="262"/>
            <ac:spMk id="2" creationId="{E639BD2F-4E80-316A-137D-50B63D8AB6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1C12-86A4-E601-F684-DB98629A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C25D9-6890-FCFC-AF9A-F647320F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0996-BC96-A6BD-A46F-E5140A42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16AD-2CDF-43B4-AE6C-8624A655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4E6E-F75B-BF76-7FE7-C717B073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56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5E49-4BFD-BC4C-31FF-AC531218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1F12D-F22A-D9FC-9083-1205D01F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DBA8-293B-0B89-ADD4-D1C423E8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50AC-5318-6662-395A-453ABBC7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F546-9781-04BE-2A49-672DA82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64DB0-7C7E-D07D-0D6E-D92F10499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1094B-F16F-CFEB-DC2C-DBA3FC83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AD9D-73C7-187A-5060-732B177E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71DC-2E63-30DE-D38E-D438043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40B4-F5FC-F3A7-1B79-CDCD1A5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5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37E5-4DC8-E328-5EF2-2F5CEC41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5B3C-E9B7-9BF3-E92F-6D76F913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80DCE-E958-E143-3183-56A0C5D7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4493A-6B74-FB7E-D71D-11CCAA12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B335-6E3B-0055-9FF3-A9A149E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08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C6F3-5FB4-A841-E954-6AA2DBBA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491A0-C541-382A-9DE4-30A94004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24CA-B2B8-6848-E36E-148F4C61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E258-D881-8993-015E-DA63229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5A05-25E8-0B40-15C9-273F1156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C43-0C86-71A7-6AAD-AA3A20C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D366-A5CF-4A90-215F-1501837B3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0AAF4-3CE2-2A4C-308C-052417A8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C8B37-6D6D-24BD-FC88-9CC8521E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9E51A-7A14-F540-B46A-B3CC496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76C71-903B-4C3D-CE2D-0C90F72A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3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CBF-F028-7B1D-8DB2-BFCCEACA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2C1B-3CC8-03AE-A86B-50A9672C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DE6E2-1E3F-2D2C-A318-4B7927894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3C5B0-1893-E2FA-5DB3-400E6E8C1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F89D9-E329-A1BD-1C69-182EA130D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CB112-B84F-495E-5FA8-85CE87B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F9750-8411-A4AC-3E70-DB38ED6C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CD48D-367D-3981-9877-F0C5D988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764-51AC-589F-DCE0-D01EE32E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709F2-27C7-DEBC-89BB-23AA35E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10ED3-90B4-8F0A-817F-33D00E96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6E181-518F-6131-6E97-5D8D5EB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DEE45-155E-5336-BC8B-CCA2141E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C2B64-F748-66D7-CCFC-3E6F2EC6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0533-269B-E40B-FD07-8818F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BCF8-2FB6-F979-A98E-9E49CD4D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E4081-51EB-87E3-E94A-A09982204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BC138-34E0-8848-A2CB-87EC7AE9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F552-1041-1E4E-3E01-46DC33A7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5430F-A934-7694-FCF4-40BF5D14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5CF15-98AF-6012-DC98-CE59CD11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8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BEF7-36E6-0979-7C7A-5635E1AE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11BB-EA6D-1DC8-5777-C743CF345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677B-8288-A731-050E-08AB3263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1E00-B8A7-D6E1-9AFC-A58C33DD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D7BFF-A75E-7DE7-C676-96030B6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693C-C68D-EBAF-E725-D9690F8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5107-CDAE-1077-2B19-204A7A13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AA0BF-1977-B663-27E1-92A64866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FF74-FCF5-DEEE-E012-2F53ECBB1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E4D72-7048-414E-BCE4-6FA88D3D1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FF468-7B17-0BB2-7CCE-23739DB5D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E62-CFF1-84FC-E53E-06155DF7A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94813-5A4F-4766-80F5-E3AB3B0A9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DF09-A3AE-986E-B751-B9D31F3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883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dirty="0"/>
              <a:t>Library Management System</a:t>
            </a:r>
            <a:br>
              <a:rPr lang="en-IN" dirty="0"/>
            </a:br>
            <a:r>
              <a:rPr lang="en-IN" dirty="0"/>
              <a:t>                                           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991F7-460D-1DBD-408E-AEBBBA41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816" y="5794513"/>
            <a:ext cx="4025349" cy="715616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rgbClr val="FF0000"/>
                </a:solidFill>
              </a:rPr>
              <a:t>Singireddy</a:t>
            </a:r>
            <a:r>
              <a:rPr lang="en-IN" sz="3200" dirty="0">
                <a:solidFill>
                  <a:srgbClr val="FF0000"/>
                </a:solidFill>
              </a:rPr>
              <a:t> Harshitha</a:t>
            </a:r>
          </a:p>
        </p:txBody>
      </p:sp>
    </p:spTree>
    <p:extLst>
      <p:ext uri="{BB962C8B-B14F-4D97-AF65-F5344CB8AC3E}">
        <p14:creationId xmlns:p14="http://schemas.microsoft.com/office/powerpoint/2010/main" val="345244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4B2-4104-9928-3291-4B6D370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5139" cy="459823"/>
          </a:xfrm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B336-8A3D-B324-B5AA-CF1019A4A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51510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problem aims to create a basic library management system that allows users (students or readers) to borrow and return books.</a:t>
            </a:r>
          </a:p>
          <a:p>
            <a:r>
              <a:rPr lang="en-IN" dirty="0"/>
              <a:t>Allow the user to view available books.</a:t>
            </a:r>
          </a:p>
          <a:p>
            <a:r>
              <a:rPr lang="en-IN" dirty="0"/>
              <a:t>Borrow books if available</a:t>
            </a:r>
          </a:p>
          <a:p>
            <a:r>
              <a:rPr lang="en-IN" dirty="0"/>
              <a:t>Return borrowed books</a:t>
            </a:r>
          </a:p>
          <a:p>
            <a:r>
              <a:rPr lang="en-IN" dirty="0"/>
              <a:t>Handle exceptions, such as attempting to return a book that wasn’t borrowed or borrowing a book that doesn’t exist.</a:t>
            </a:r>
          </a:p>
        </p:txBody>
      </p:sp>
    </p:spTree>
    <p:extLst>
      <p:ext uri="{BB962C8B-B14F-4D97-AF65-F5344CB8AC3E}">
        <p14:creationId xmlns:p14="http://schemas.microsoft.com/office/powerpoint/2010/main" val="25850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A5CD-65FD-44A8-79DE-FF6BDE3E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Project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51E8-AC9C-839F-BA99-7931ADCA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loops and conditions to manage interactions.</a:t>
            </a:r>
          </a:p>
          <a:p>
            <a:r>
              <a:rPr lang="en-IN" dirty="0"/>
              <a:t>Functions for handling borrowing, returning, and displaying books.</a:t>
            </a:r>
          </a:p>
          <a:p>
            <a:r>
              <a:rPr lang="en-IN" dirty="0"/>
              <a:t>Exception handling for invalid inputs.</a:t>
            </a:r>
          </a:p>
          <a:p>
            <a:r>
              <a:rPr lang="en-IN" dirty="0"/>
              <a:t>Object-oriented programming(OOP) to model the library, books, and users.</a:t>
            </a:r>
          </a:p>
          <a:p>
            <a:r>
              <a:rPr lang="en-IN" dirty="0"/>
              <a:t>Use of modules to structure code.</a:t>
            </a:r>
          </a:p>
        </p:txBody>
      </p:sp>
    </p:spTree>
    <p:extLst>
      <p:ext uri="{BB962C8B-B14F-4D97-AF65-F5344CB8AC3E}">
        <p14:creationId xmlns:p14="http://schemas.microsoft.com/office/powerpoint/2010/main" val="335579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88D-210E-62A3-B5CA-802022B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2837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/>
                </a:solidFill>
              </a:rPr>
              <a:t>Logic Explanation:</a:t>
            </a:r>
            <a:br>
              <a:rPr lang="en-IN" dirty="0">
                <a:solidFill>
                  <a:schemeClr val="accent5"/>
                </a:solidFill>
              </a:rPr>
            </a:br>
            <a:br>
              <a:rPr lang="en-IN" dirty="0">
                <a:solidFill>
                  <a:schemeClr val="accent5"/>
                </a:solidFill>
              </a:rPr>
            </a:br>
            <a:r>
              <a:rPr lang="en-IN" sz="3600" b="1" i="1" dirty="0"/>
              <a:t>1.library.py(file)</a:t>
            </a:r>
            <a:br>
              <a:rPr lang="en-IN" sz="4400" b="1" i="1" dirty="0"/>
            </a:b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3E45-1D14-9948-1B60-45455E38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105"/>
            <a:ext cx="10515600" cy="42340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Manages the books in the library using a list and keeps track of borrowed books using a dictionary.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/>
              <a:t>display_books</a:t>
            </a:r>
            <a:r>
              <a:rPr lang="en-IN" dirty="0"/>
              <a:t> method shows all available books.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/>
              <a:t>borrow_book</a:t>
            </a:r>
            <a:r>
              <a:rPr lang="en-IN" dirty="0"/>
              <a:t> method checks if the requested book is available and assigns it to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</a:t>
            </a:r>
            <a:r>
              <a:rPr lang="en-IN" dirty="0" err="1"/>
              <a:t>return_book</a:t>
            </a:r>
            <a:r>
              <a:rPr lang="en-IN" dirty="0"/>
              <a:t> method ensures the user who borrowed the book returns it.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89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20A6-EED5-7702-FFEF-DCB0B5FA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09"/>
            <a:ext cx="6715539" cy="1013791"/>
          </a:xfrm>
        </p:spPr>
        <p:txBody>
          <a:bodyPr>
            <a:normAutofit/>
          </a:bodyPr>
          <a:lstStyle/>
          <a:p>
            <a:r>
              <a:rPr lang="en-IN" sz="3200" b="1" i="1" dirty="0"/>
              <a:t>2.main.py(file)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3514-C5B0-5852-15B2-7FD2B0AC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7"/>
            <a:ext cx="10515600" cy="51134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Imports the library class from library.py.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Creates a user object to interact with the library.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Displays a menu inside a while loop for continuous user interactions.</a:t>
            </a:r>
          </a:p>
          <a:p>
            <a:pPr marL="0" indent="0">
              <a:buNone/>
            </a:pPr>
            <a:r>
              <a:rPr lang="en-IN" dirty="0"/>
              <a:t>         1. View available books</a:t>
            </a:r>
          </a:p>
          <a:p>
            <a:pPr marL="0" indent="0">
              <a:buNone/>
            </a:pPr>
            <a:r>
              <a:rPr lang="en-IN" dirty="0"/>
              <a:t>          2. Borrow a book</a:t>
            </a:r>
          </a:p>
          <a:p>
            <a:pPr marL="0" indent="0">
              <a:buNone/>
            </a:pPr>
            <a:r>
              <a:rPr lang="en-IN" dirty="0"/>
              <a:t>          3. Return a book</a:t>
            </a:r>
          </a:p>
          <a:p>
            <a:pPr marL="0" indent="0">
              <a:buNone/>
            </a:pPr>
            <a:r>
              <a:rPr lang="en-IN" dirty="0"/>
              <a:t>          4. Exit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Handles user input conditional statements(if-</a:t>
            </a:r>
            <a:r>
              <a:rPr lang="en-IN" dirty="0" err="1"/>
              <a:t>elif</a:t>
            </a:r>
            <a:r>
              <a:rPr lang="en-IN" dirty="0"/>
              <a:t>-else).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Calls functions from the library class for viewing, borrowing, and returning books.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3B3C-C506-F7C2-9472-2BF03E8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0C807EC-2B2A-32E7-B69B-AA469E4E1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" y="365125"/>
            <a:ext cx="5286459" cy="570050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94DAD5-6D5E-7DF7-74EB-FCEBF4ECC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86" y="282159"/>
            <a:ext cx="5906042" cy="595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BD2F-4E80-316A-137D-50B63D8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Output/Result: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E59B40-FD30-881A-16C4-C0494A955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29" y="1311965"/>
            <a:ext cx="8428383" cy="5277678"/>
          </a:xfrm>
        </p:spPr>
      </p:pic>
    </p:spTree>
    <p:extLst>
      <p:ext uri="{BB962C8B-B14F-4D97-AF65-F5344CB8AC3E}">
        <p14:creationId xmlns:p14="http://schemas.microsoft.com/office/powerpoint/2010/main" val="379784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AF2E-BA50-78A4-B3A2-DBB15F5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 up of a text&#10;&#10;Description automatically generated">
            <a:extLst>
              <a:ext uri="{FF2B5EF4-FFF2-40B4-BE49-F238E27FC236}">
                <a16:creationId xmlns:a16="http://schemas.microsoft.com/office/drawing/2014/main" id="{8DEA0AEC-0A13-E650-3B58-D6FED769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" y="365125"/>
            <a:ext cx="11579086" cy="6127750"/>
          </a:xfrm>
        </p:spPr>
      </p:pic>
    </p:spTree>
    <p:extLst>
      <p:ext uri="{BB962C8B-B14F-4D97-AF65-F5344CB8AC3E}">
        <p14:creationId xmlns:p14="http://schemas.microsoft.com/office/powerpoint/2010/main" val="3457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Library Management System                                            (python)</vt:lpstr>
      <vt:lpstr>PowerPoint Presentation</vt:lpstr>
      <vt:lpstr>Project Requirements:</vt:lpstr>
      <vt:lpstr>Logic Explanation:  1.library.py(file) </vt:lpstr>
      <vt:lpstr>2.main.py(file)</vt:lpstr>
      <vt:lpstr>PowerPoint Presentation</vt:lpstr>
      <vt:lpstr>Output/Result: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Reddy</dc:creator>
  <cp:lastModifiedBy>Yashwanth Reddy</cp:lastModifiedBy>
  <cp:revision>1</cp:revision>
  <dcterms:created xsi:type="dcterms:W3CDTF">2024-09-13T11:32:39Z</dcterms:created>
  <dcterms:modified xsi:type="dcterms:W3CDTF">2024-09-14T09:04:27Z</dcterms:modified>
</cp:coreProperties>
</file>