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: </a:t>
            </a:r>
            <a:r>
              <a:rPr lang="en-US" sz="1600" dirty="0"/>
              <a:t>Voice-Controlled Gaming Tools for Enhanced Learning in the Skill Ecosystem</a:t>
            </a:r>
            <a:br>
              <a:rPr lang="en" sz="1600" dirty="0"/>
            </a:br>
            <a:r>
              <a:rPr lang="en" sz="2000" dirty="0"/>
              <a:t>Domain	       : </a:t>
            </a:r>
            <a:r>
              <a:rPr lang="en" sz="1600" dirty="0"/>
              <a:t>Student Innovation</a:t>
            </a:r>
            <a:br>
              <a:rPr lang="en" sz="2000" dirty="0"/>
            </a:br>
            <a:r>
              <a:rPr lang="en" sz="2000" dirty="0"/>
              <a:t>Team ID	       : T</a:t>
            </a:r>
            <a:r>
              <a:rPr lang="en" sz="1600" dirty="0"/>
              <a:t>062</a:t>
            </a:r>
            <a:br>
              <a:rPr lang="en" sz="2000" dirty="0"/>
            </a:br>
            <a:r>
              <a:rPr lang="en" sz="2000" dirty="0"/>
              <a:t>Team name           : </a:t>
            </a:r>
            <a:r>
              <a:rPr lang="en" sz="1600" dirty="0"/>
              <a:t>Code Crackers</a:t>
            </a:r>
            <a:br>
              <a:rPr lang="en" sz="2000" dirty="0"/>
            </a:br>
            <a:r>
              <a:rPr lang="en" sz="2000" dirty="0"/>
              <a:t>Team members    : </a:t>
            </a:r>
            <a:r>
              <a:rPr lang="en" sz="1600" dirty="0"/>
              <a:t>M.Hindu(2303A51296)</a:t>
            </a:r>
            <a:br>
              <a:rPr lang="en" sz="1600" dirty="0"/>
            </a:br>
            <a:r>
              <a:rPr lang="en" sz="1600" dirty="0"/>
              <a:t>	                             S.Arthi(2303A51595)</a:t>
            </a:r>
            <a:br>
              <a:rPr lang="en" sz="1600" dirty="0"/>
            </a:br>
            <a:r>
              <a:rPr lang="en" sz="1600" dirty="0"/>
              <a:t>	                             K.Harshitha(2303A51588)</a:t>
            </a:r>
            <a:br>
              <a:rPr lang="en" sz="1600" dirty="0"/>
            </a:br>
            <a:r>
              <a:rPr lang="en" sz="1600" dirty="0"/>
              <a:t>	                             P.Sri Nithya(2303A51546)</a:t>
            </a:r>
            <a:br>
              <a:rPr lang="en" sz="1600" dirty="0"/>
            </a:br>
            <a:r>
              <a:rPr lang="en" sz="1600" dirty="0"/>
              <a:t>			 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318168" y="310806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185515" y="560781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Objective</a:t>
            </a:r>
            <a:br>
              <a:rPr lang="en-US" sz="2800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67" y="2843016"/>
            <a:ext cx="2278721" cy="22431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F3B60E-497E-3AF8-0214-26A07431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4833"/>
            <a:ext cx="65" cy="9233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BFFB95-E832-36E2-6E2F-39A71D2B8E6D}"/>
              </a:ext>
            </a:extLst>
          </p:cNvPr>
          <p:cNvCxnSpPr>
            <a:cxnSpLocks/>
          </p:cNvCxnSpPr>
          <p:nvPr/>
        </p:nvCxnSpPr>
        <p:spPr>
          <a:xfrm flipV="1">
            <a:off x="1272540" y="1120140"/>
            <a:ext cx="358140" cy="1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>
            <a:extLst>
              <a:ext uri="{FF2B5EF4-FFF2-40B4-BE49-F238E27FC236}">
                <a16:creationId xmlns:a16="http://schemas.microsoft.com/office/drawing/2014/main" id="{17805938-D1A0-4031-6CDE-FDA4882FB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2" y="648384"/>
            <a:ext cx="1976628" cy="22431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351CB-7F6F-17F2-5F2E-B8524F42C1C0}"/>
              </a:ext>
            </a:extLst>
          </p:cNvPr>
          <p:cNvSpPr txBox="1"/>
          <p:nvPr/>
        </p:nvSpPr>
        <p:spPr>
          <a:xfrm>
            <a:off x="883920" y="1258732"/>
            <a:ext cx="58902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voice-controlled gaming tools that enhance skill-based learning through interactive, immersive, and accessible experiences tailored for the skill ecosystem.</a:t>
            </a:r>
          </a:p>
          <a:p>
            <a:r>
              <a:rPr lang="en-US" b="1" dirty="0"/>
              <a:t>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Voice-controlled, hands-free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skill simulation through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 feedback for better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Inclusive and accessible for all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personalized learning</a:t>
            </a:r>
          </a:p>
          <a:p>
            <a:r>
              <a:rPr lang="en-US" b="1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Improved engagement &amp;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Practical, job-ready 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Inclusive learning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Gamified progress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Scalable across skill programs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757800" y="195065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AE6E21A-6945-DA81-8EBE-293F0C35508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624840" y="771065"/>
            <a:ext cx="8298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Problem Statement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:Traditional skill training methods are often boring, non-interactive, and inaccessible. They lack real-time feedback, don't adapt to individual needs, and offer limited engagement, especially for learners with disabilities or diverse skill levels.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0" u="sng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Challenges in the Current Scenario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Voice-controlled, hands-free interaction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Real-world skill simulation through games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Instant feedback for better learning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Inclusive and accessible for all learners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AI-powered personalized learning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Boosts engagement &amp; retention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Builds practical, job-ready skills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Supports inclusive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Adds fun, gamified assessments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Works across multiple training 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483480" y="16612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50180" y="863964"/>
            <a:ext cx="7944240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Career Counseling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 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People get basic advice from counselors, but it's not always personalized.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Online Tests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Quizzes that give general career ideas, not based on your full profile.</a:t>
            </a:r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Manual Job Research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 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You have to search on your own to understand job trends and required skills.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44440" y="15088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723900" y="683748"/>
            <a:ext cx="757427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sz="1800" b="1" i="0" u="sng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What is the New System?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An </a:t>
            </a: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AI-based platform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that gives </a:t>
            </a: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personalized career suggestions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based on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your skills, interests, strengths, and experience. It helps you plan your future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career in a smart and easy way.</a:t>
            </a:r>
          </a:p>
          <a:p>
            <a:pPr algn="l"/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The main advantage of this system is its 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personalized approach</a:t>
            </a: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, which ensures that 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each user receives career suggestions tailored to their unique profile.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It also provides insights into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future job trends</a:t>
            </a: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, making it easier to plan long-term goals.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The platform includes features such as skill gap analysis, career growth roadmaps, and a user-friendly interface that simplifies the decision-making process. </a:t>
            </a:r>
          </a:p>
          <a:p>
            <a:pPr algn="l"/>
            <a:endParaRPr lang="en-US" sz="16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This modern system not only improves career satisfaction but also helps users stay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competitive in a rapidly changing job market.</a:t>
            </a:r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95088" y="376706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0"/>
            <a:ext cx="2142900" cy="85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Learning Needs – Find skill gaps and areas for improvement.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4" y="1093764"/>
            <a:ext cx="2303921" cy="108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Voice-Controlled Games – Create interactive, hands-on learning experiences.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560932" y="3353019"/>
            <a:ext cx="2142900" cy="108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 AI Personalization – Adjust difficulty based on learner progress.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873532" y="1297212"/>
            <a:ext cx="2303922" cy="8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Gamified Assessments – Provide real-time feedback and skill tracking.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6"/>
            <a:ext cx="2142900" cy="1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Gamified Assessments – Provide real-time feedback and skill tracking.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062649" y="1720812"/>
            <a:ext cx="4747095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(C, C++, python,  html, CSS, </a:t>
            </a:r>
            <a:r>
              <a:rPr lang="en-US" dirty="0" err="1"/>
              <a:t>Js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63429" y="1274257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096652" y="2302011"/>
            <a:ext cx="352217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Database: Firebase / MongoDB / SQL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263800" y="1574247"/>
            <a:ext cx="3522170" cy="3420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Show the System’s Technical Structure </a:t>
            </a:r>
            <a:r>
              <a:rPr lang="en-US" sz="1200" dirty="0"/>
              <a:t>– Present the architecture of voice-controlled gaming tools..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Use a Layered or Block Diagram </a:t>
            </a:r>
            <a:r>
              <a:rPr lang="en-US" sz="1200" dirty="0"/>
              <a:t>– Clearly visualize how different components interact..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Label Different Components &amp; Interactions </a:t>
            </a:r>
            <a:r>
              <a:rPr lang="en-US" sz="1200" dirty="0"/>
              <a:t>– Identify AI, voice recognition, game logic, and user interface..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200" b="1" dirty="0"/>
              <a:t>Keep Explanations Brief &amp; To the Point </a:t>
            </a:r>
            <a:r>
              <a:rPr lang="en-US" sz="1200" dirty="0"/>
              <a:t>– Focus on essential details without complexity..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Maintain a Clean, Organized Layout </a:t>
            </a:r>
            <a:r>
              <a:rPr lang="en-US" sz="1200" dirty="0"/>
              <a:t>– Ensure clarity and readability for better understanding..</a:t>
            </a:r>
            <a:endParaRPr sz="1200"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145622" y="1152582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141708" y="2696988"/>
            <a:ext cx="3576941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Security: Data encryption &amp; authentication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141708" y="3133639"/>
            <a:ext cx="4241902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Cloud Services: AWS / Google Cloud for hosting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151643" y="3542705"/>
            <a:ext cx="3522169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APIs Used: Speech-to-text, AI processing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141708" y="3966862"/>
            <a:ext cx="388049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Analysis: System flow &amp; interactions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742933" y="1829608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981973" y="271082"/>
            <a:ext cx="5370300" cy="681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 &amp; Future Scope</a:t>
            </a:r>
            <a:endParaRPr sz="2800"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586202" y="1533596"/>
            <a:ext cx="8067984" cy="2681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Interactive Learning </a:t>
            </a:r>
            <a:r>
              <a:rPr lang="en-US" dirty="0"/>
              <a:t>– Voice-controlled games make learning fun and engaging.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Inclusive &amp; Accessible </a:t>
            </a:r>
            <a:r>
              <a:rPr lang="en-US" dirty="0"/>
              <a:t>– Helps all learners, including those with disabilities.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Skill Development </a:t>
            </a:r>
            <a:r>
              <a:rPr lang="en-US" dirty="0"/>
              <a:t>– Simulates real-world tasks to build practical skills.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Gamified Assessments </a:t>
            </a:r>
            <a:r>
              <a:rPr lang="en-US" dirty="0"/>
              <a:t>– Tracks progress and gives instant feedback.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Scalable &amp; Versatile </a:t>
            </a:r>
            <a:r>
              <a:rPr lang="en-US" dirty="0"/>
              <a:t>– Can be used across different skill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Future Improvements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AI-Powered Personalization </a:t>
            </a:r>
            <a:r>
              <a:rPr lang="en-US" dirty="0"/>
              <a:t>– Games adapt to each learner’s progress.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Multilingual Support </a:t>
            </a:r>
            <a:r>
              <a:rPr lang="en-US" dirty="0"/>
              <a:t>– Add more languages for wider accessibility.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AR/VR Integration </a:t>
            </a:r>
            <a:r>
              <a:rPr lang="en-US" dirty="0"/>
              <a:t>– Create more immersive learning experiences.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Industry Collaboration </a:t>
            </a:r>
            <a:r>
              <a:rPr lang="en-US" dirty="0"/>
              <a:t>– Work with real-world experts to improve training.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679448" y="-9439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07256" y="1641276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755</Words>
  <Application>Microsoft Office PowerPoint</Application>
  <PresentationFormat>On-screen Show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Roboto</vt:lpstr>
      <vt:lpstr>Calibri</vt:lpstr>
      <vt:lpstr>ui-sans-serif</vt:lpstr>
      <vt:lpstr>Wingdings</vt:lpstr>
      <vt:lpstr>Poppins Medium</vt:lpstr>
      <vt:lpstr>Bebas Neue</vt:lpstr>
      <vt:lpstr>Arial</vt:lpstr>
      <vt:lpstr>Poppins SemiBold</vt:lpstr>
      <vt:lpstr>Topology - Master of Science in Mathematics by Slidesgo</vt:lpstr>
      <vt:lpstr>Topic : Voice-Controlled Gaming Tools for Enhanced Learning in the Skill Ecosystem Domain        : Student Innovation Team ID        : T062 Team name           : Code Crackers Team members    : M.Hindu(2303A51296)                               S.Arthi(2303A51595)                               K.Harshitha(2303A51588)                               P.Sri Nithya(2303A51546)           </vt:lpstr>
      <vt:lpstr>Objective  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ARTHI REDDY</cp:lastModifiedBy>
  <cp:revision>3</cp:revision>
  <dcterms:modified xsi:type="dcterms:W3CDTF">2025-04-04T18:04:36Z</dcterms:modified>
</cp:coreProperties>
</file>