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217-AF22-2246-BC69-9855DC323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 and decoding of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36701-6946-744B-B8EE-768F6439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5A57-8DFA-5345-896E-9B5BE1F7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coding..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39E7D-A39A-604D-8B47-1F6FB4AD8226}"/>
              </a:ext>
            </a:extLst>
          </p:cNvPr>
          <p:cNvSpPr/>
          <p:nvPr/>
        </p:nvSpPr>
        <p:spPr>
          <a:xfrm>
            <a:off x="222094" y="2282357"/>
            <a:ext cx="2196790" cy="13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Did you understand the question?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B3199-B5FB-9C48-AFF7-AD32F70A6E9F}"/>
              </a:ext>
            </a:extLst>
          </p:cNvPr>
          <p:cNvSpPr/>
          <p:nvPr/>
        </p:nvSpPr>
        <p:spPr>
          <a:xfrm>
            <a:off x="2583366" y="3852210"/>
            <a:ext cx="2196790" cy="1370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Will you have to break down the problem into parts?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A42A0-900D-064B-BC0C-D046B79795E9}"/>
              </a:ext>
            </a:extLst>
          </p:cNvPr>
          <p:cNvSpPr/>
          <p:nvPr/>
        </p:nvSpPr>
        <p:spPr>
          <a:xfrm>
            <a:off x="2583366" y="2282355"/>
            <a:ext cx="2196790" cy="1370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What will be the output?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6DF06-DD24-9B4D-9033-EBB0AA496AA2}"/>
              </a:ext>
            </a:extLst>
          </p:cNvPr>
          <p:cNvSpPr/>
          <p:nvPr/>
        </p:nvSpPr>
        <p:spPr>
          <a:xfrm>
            <a:off x="222094" y="3852210"/>
            <a:ext cx="2196790" cy="137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Will you be able to explain the question to someone else?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50C32-15A5-CD42-B41F-08DD942400BF}"/>
              </a:ext>
            </a:extLst>
          </p:cNvPr>
          <p:cNvSpPr/>
          <p:nvPr/>
        </p:nvSpPr>
        <p:spPr>
          <a:xfrm>
            <a:off x="222094" y="5422065"/>
            <a:ext cx="2196790" cy="1370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How many inputs are needed?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D977F-B0D4-1B42-9F0C-E42575EB89D9}"/>
              </a:ext>
            </a:extLst>
          </p:cNvPr>
          <p:cNvSpPr/>
          <p:nvPr/>
        </p:nvSpPr>
        <p:spPr>
          <a:xfrm>
            <a:off x="2583366" y="5422065"/>
            <a:ext cx="2196790" cy="1370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Is the data sufficient and is your idea the most optimal way to solve 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BF791C-22BF-7347-9527-76591545C19B}"/>
              </a:ext>
            </a:extLst>
          </p:cNvPr>
          <p:cNvSpPr/>
          <p:nvPr/>
        </p:nvSpPr>
        <p:spPr>
          <a:xfrm>
            <a:off x="5921298" y="2282355"/>
            <a:ext cx="3925229" cy="6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1,2- the question- calculator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4A6F3-89B6-0248-B255-0E626D30BE66}"/>
              </a:ext>
            </a:extLst>
          </p:cNvPr>
          <p:cNvSpPr/>
          <p:nvPr/>
        </p:nvSpPr>
        <p:spPr>
          <a:xfrm>
            <a:off x="5921297" y="3147072"/>
            <a:ext cx="3925229" cy="6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3- 10, 20, 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50EA6-794C-3E4D-AE99-5762C1F95B07}"/>
              </a:ext>
            </a:extLst>
          </p:cNvPr>
          <p:cNvSpPr/>
          <p:nvPr/>
        </p:nvSpPr>
        <p:spPr>
          <a:xfrm>
            <a:off x="5921296" y="4011789"/>
            <a:ext cx="3925229" cy="6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4- 30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4525C5-69D6-B941-BEE3-DF7461401B47}"/>
              </a:ext>
            </a:extLst>
          </p:cNvPr>
          <p:cNvSpPr/>
          <p:nvPr/>
        </p:nvSpPr>
        <p:spPr>
          <a:xfrm>
            <a:off x="5921295" y="4876506"/>
            <a:ext cx="3925229" cy="6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5- +,-,*,/</a:t>
            </a:r>
          </a:p>
        </p:txBody>
      </p:sp>
    </p:spTree>
    <p:extLst>
      <p:ext uri="{BB962C8B-B14F-4D97-AF65-F5344CB8AC3E}">
        <p14:creationId xmlns:p14="http://schemas.microsoft.com/office/powerpoint/2010/main" val="113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5A57-8DFA-5345-896E-9B5BE1F7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coding..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39E7D-A39A-604D-8B47-1F6FB4AD8226}"/>
              </a:ext>
            </a:extLst>
          </p:cNvPr>
          <p:cNvSpPr/>
          <p:nvPr/>
        </p:nvSpPr>
        <p:spPr>
          <a:xfrm>
            <a:off x="159833" y="2079276"/>
            <a:ext cx="2196790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Design an algorithm or a 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A42A0-900D-064B-BC0C-D046B79795E9}"/>
              </a:ext>
            </a:extLst>
          </p:cNvPr>
          <p:cNvSpPr/>
          <p:nvPr/>
        </p:nvSpPr>
        <p:spPr>
          <a:xfrm>
            <a:off x="159833" y="5582033"/>
            <a:ext cx="2196790" cy="88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Recheck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6DF06-DD24-9B4D-9033-EBB0AA496AA2}"/>
              </a:ext>
            </a:extLst>
          </p:cNvPr>
          <p:cNvSpPr/>
          <p:nvPr/>
        </p:nvSpPr>
        <p:spPr>
          <a:xfrm>
            <a:off x="159833" y="3252013"/>
            <a:ext cx="2196790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Start with the functional modules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50C32-15A5-CD42-B41F-08DD942400BF}"/>
              </a:ext>
            </a:extLst>
          </p:cNvPr>
          <p:cNvSpPr/>
          <p:nvPr/>
        </p:nvSpPr>
        <p:spPr>
          <a:xfrm>
            <a:off x="159833" y="4433618"/>
            <a:ext cx="2196790" cy="88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Connect the different parts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28530-F4A2-9340-8ED5-CF509C4E2B99}"/>
              </a:ext>
            </a:extLst>
          </p:cNvPr>
          <p:cNvSpPr/>
          <p:nvPr/>
        </p:nvSpPr>
        <p:spPr>
          <a:xfrm>
            <a:off x="2709747" y="2129034"/>
            <a:ext cx="2910468" cy="32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 </a:t>
            </a:r>
            <a:br>
              <a:rPr lang="en-US" dirty="0"/>
            </a:br>
            <a:r>
              <a:rPr lang="en-US" dirty="0"/>
              <a:t>start</a:t>
            </a:r>
            <a:br>
              <a:rPr lang="en-US" dirty="0"/>
            </a:br>
            <a:r>
              <a:rPr lang="en-US" dirty="0"/>
              <a:t>input-var1, var2, operator</a:t>
            </a:r>
            <a:br>
              <a:rPr lang="en-US" dirty="0"/>
            </a:br>
            <a:r>
              <a:rPr lang="en-US" dirty="0"/>
              <a:t>If operator is +</a:t>
            </a:r>
            <a:br>
              <a:rPr lang="en-US" dirty="0"/>
            </a:br>
            <a:r>
              <a:rPr lang="en-US" dirty="0"/>
              <a:t>result=var1+var2</a:t>
            </a:r>
          </a:p>
          <a:p>
            <a:pPr algn="ctr"/>
            <a:r>
              <a:rPr lang="en-US" dirty="0"/>
              <a:t>If operator is -</a:t>
            </a:r>
            <a:br>
              <a:rPr lang="en-US" dirty="0"/>
            </a:br>
            <a:r>
              <a:rPr lang="en-US" dirty="0"/>
              <a:t>result=var1-var2</a:t>
            </a:r>
          </a:p>
          <a:p>
            <a:pPr algn="ctr"/>
            <a:r>
              <a:rPr lang="en-US" dirty="0"/>
              <a:t>If operator is *</a:t>
            </a:r>
            <a:br>
              <a:rPr lang="en-US" dirty="0"/>
            </a:br>
            <a:r>
              <a:rPr lang="en-US" dirty="0"/>
              <a:t>result=var1*var2</a:t>
            </a:r>
          </a:p>
          <a:p>
            <a:pPr algn="ctr"/>
            <a:r>
              <a:rPr lang="en-US" dirty="0"/>
              <a:t>If operator is /</a:t>
            </a:r>
            <a:br>
              <a:rPr lang="en-US" dirty="0"/>
            </a:br>
            <a:r>
              <a:rPr lang="en-US" dirty="0"/>
              <a:t>result=var1/var2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B4ED5-F3F9-6843-9885-7C8E72AA8F67}"/>
              </a:ext>
            </a:extLst>
          </p:cNvPr>
          <p:cNvSpPr/>
          <p:nvPr/>
        </p:nvSpPr>
        <p:spPr>
          <a:xfrm>
            <a:off x="8962183" y="2129034"/>
            <a:ext cx="2910468" cy="32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3-</a:t>
            </a:r>
          </a:p>
          <a:p>
            <a:r>
              <a:rPr lang="en-US" dirty="0"/>
              <a:t>Include the main 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9116AF-1B4D-C44C-80F9-294ADCC443DA}"/>
              </a:ext>
            </a:extLst>
          </p:cNvPr>
          <p:cNvSpPr/>
          <p:nvPr/>
        </p:nvSpPr>
        <p:spPr>
          <a:xfrm>
            <a:off x="5791521" y="2129034"/>
            <a:ext cx="2910468" cy="328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2- </a:t>
            </a:r>
            <a:br>
              <a:rPr lang="en-US" dirty="0"/>
            </a:br>
            <a:r>
              <a:rPr lang="en-US" dirty="0"/>
              <a:t>def add(x, y): </a:t>
            </a:r>
          </a:p>
          <a:p>
            <a:r>
              <a:rPr lang="en-US" dirty="0"/>
              <a:t>  return x + y</a:t>
            </a:r>
          </a:p>
          <a:p>
            <a:r>
              <a:rPr lang="en-US" dirty="0"/>
              <a:t>def subtract(x, y): </a:t>
            </a:r>
          </a:p>
          <a:p>
            <a:r>
              <a:rPr lang="en-US" dirty="0"/>
              <a:t>  return x - y </a:t>
            </a:r>
          </a:p>
          <a:p>
            <a:r>
              <a:rPr lang="en-US" dirty="0"/>
              <a:t>def multiply(x, y):</a:t>
            </a:r>
          </a:p>
          <a:p>
            <a:r>
              <a:rPr lang="en-US" dirty="0"/>
              <a:t>   return x * y </a:t>
            </a:r>
          </a:p>
          <a:p>
            <a:r>
              <a:rPr lang="en-US" dirty="0"/>
              <a:t>def divide(x, y): </a:t>
            </a:r>
          </a:p>
          <a:p>
            <a:r>
              <a:rPr lang="en-US" dirty="0"/>
              <a:t>   return x / y</a:t>
            </a:r>
          </a:p>
        </p:txBody>
      </p:sp>
    </p:spTree>
    <p:extLst>
      <p:ext uri="{BB962C8B-B14F-4D97-AF65-F5344CB8AC3E}">
        <p14:creationId xmlns:p14="http://schemas.microsoft.com/office/powerpoint/2010/main" val="17204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A19D-0DC4-EB49-BE32-819A06FA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E5CD-5390-9540-9C8B-969F7E9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92FE0-22AC-2A4B-963F-12D39192440E}"/>
              </a:ext>
            </a:extLst>
          </p:cNvPr>
          <p:cNvSpPr/>
          <p:nvPr/>
        </p:nvSpPr>
        <p:spPr>
          <a:xfrm>
            <a:off x="2397512" y="0"/>
            <a:ext cx="634504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add(x, y):</a:t>
            </a:r>
          </a:p>
          <a:p>
            <a:r>
              <a:rPr lang="en-US" sz="1400" dirty="0"/>
              <a:t>    return x + y </a:t>
            </a:r>
          </a:p>
          <a:p>
            <a:endParaRPr lang="en-US" sz="1400" dirty="0"/>
          </a:p>
          <a:p>
            <a:r>
              <a:rPr lang="en-US" sz="1400" dirty="0"/>
              <a:t>def subtract(x, y):</a:t>
            </a:r>
          </a:p>
          <a:p>
            <a:r>
              <a:rPr lang="en-US" sz="1400" dirty="0"/>
              <a:t>   return x - y </a:t>
            </a:r>
          </a:p>
          <a:p>
            <a:endParaRPr lang="en-US" sz="1400" dirty="0"/>
          </a:p>
          <a:p>
            <a:r>
              <a:rPr lang="en-US" sz="1400" dirty="0"/>
              <a:t>def multiply(x, y): </a:t>
            </a:r>
          </a:p>
          <a:p>
            <a:r>
              <a:rPr lang="en-US" sz="1400" dirty="0"/>
              <a:t>  return x * y </a:t>
            </a:r>
          </a:p>
          <a:p>
            <a:endParaRPr lang="en-US" sz="1400" dirty="0"/>
          </a:p>
          <a:p>
            <a:r>
              <a:rPr lang="en-US" sz="1400" dirty="0"/>
              <a:t>def divide(x, y): </a:t>
            </a:r>
          </a:p>
          <a:p>
            <a:r>
              <a:rPr lang="en-US" sz="1400" dirty="0"/>
              <a:t>  return x / y </a:t>
            </a:r>
          </a:p>
          <a:p>
            <a:endParaRPr lang="en-US" sz="1400" dirty="0"/>
          </a:p>
          <a:p>
            <a:r>
              <a:rPr lang="en-US" sz="1400" dirty="0"/>
              <a:t>print("Select operation.1-add,2-sub,3-mul,4-div") </a:t>
            </a:r>
          </a:p>
          <a:p>
            <a:r>
              <a:rPr lang="en-US" sz="1400" dirty="0"/>
              <a:t>choice = input("Enter choice(1/2/3/4): ") </a:t>
            </a:r>
          </a:p>
          <a:p>
            <a:r>
              <a:rPr lang="en-US" sz="1400" dirty="0"/>
              <a:t>num1 = float(input("Enter first number: ")) </a:t>
            </a:r>
          </a:p>
          <a:p>
            <a:r>
              <a:rPr lang="en-US" sz="1400" dirty="0"/>
              <a:t>num2 = float(input("Enter second number: ")) </a:t>
            </a:r>
          </a:p>
          <a:p>
            <a:endParaRPr lang="en-US" sz="1400" dirty="0"/>
          </a:p>
          <a:p>
            <a:r>
              <a:rPr lang="en-US" sz="1400" dirty="0"/>
              <a:t>if choice == '1’: </a:t>
            </a:r>
          </a:p>
          <a:p>
            <a:r>
              <a:rPr lang="en-US" sz="1400" dirty="0"/>
              <a:t>  print(num1, "+", num2, "=", add(num1, num2)) 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choice == '2’: </a:t>
            </a:r>
          </a:p>
          <a:p>
            <a:r>
              <a:rPr lang="en-US" sz="1400" dirty="0"/>
              <a:t>  print(num1, "-", num2, "=", subtract(num1, num2)) 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choice == '3’: </a:t>
            </a:r>
          </a:p>
          <a:p>
            <a:r>
              <a:rPr lang="en-US" sz="1400" dirty="0"/>
              <a:t>  print(num1, "*", num2, "=", multiply(num1, num2)) 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choice == '4’:</a:t>
            </a:r>
          </a:p>
          <a:p>
            <a:r>
              <a:rPr lang="en-US" sz="1400" dirty="0"/>
              <a:t>  print(num1, "/", num2, "=", divide(num1, num2)) </a:t>
            </a:r>
          </a:p>
          <a:p>
            <a:r>
              <a:rPr lang="en-US" sz="1400" dirty="0"/>
              <a:t>else: </a:t>
            </a:r>
          </a:p>
          <a:p>
            <a:r>
              <a:rPr lang="en-US" sz="1400" dirty="0"/>
              <a:t>  print("Invalid Input")</a:t>
            </a:r>
          </a:p>
        </p:txBody>
      </p:sp>
    </p:spTree>
    <p:extLst>
      <p:ext uri="{BB962C8B-B14F-4D97-AF65-F5344CB8AC3E}">
        <p14:creationId xmlns:p14="http://schemas.microsoft.com/office/powerpoint/2010/main" val="22467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5A57-8DFA-5345-896E-9B5BE1F7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coding..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39E7D-A39A-604D-8B47-1F6FB4AD8226}"/>
              </a:ext>
            </a:extLst>
          </p:cNvPr>
          <p:cNvSpPr/>
          <p:nvPr/>
        </p:nvSpPr>
        <p:spPr>
          <a:xfrm>
            <a:off x="165409" y="1979913"/>
            <a:ext cx="2196790" cy="137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6DF06-DD24-9B4D-9033-EBB0AA496AA2}"/>
              </a:ext>
            </a:extLst>
          </p:cNvPr>
          <p:cNvSpPr/>
          <p:nvPr/>
        </p:nvSpPr>
        <p:spPr>
          <a:xfrm>
            <a:off x="165409" y="3473071"/>
            <a:ext cx="2196790" cy="137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Debug and fix the functionality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50C32-15A5-CD42-B41F-08DD942400BF}"/>
              </a:ext>
            </a:extLst>
          </p:cNvPr>
          <p:cNvSpPr/>
          <p:nvPr/>
        </p:nvSpPr>
        <p:spPr>
          <a:xfrm>
            <a:off x="165409" y="5040354"/>
            <a:ext cx="2196790" cy="1370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TRY optimizing it further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B5CE3-0BDD-EB49-8CD3-6ECDA81DEB74}"/>
              </a:ext>
            </a:extLst>
          </p:cNvPr>
          <p:cNvSpPr/>
          <p:nvPr/>
        </p:nvSpPr>
        <p:spPr>
          <a:xfrm>
            <a:off x="5036954" y="0"/>
            <a:ext cx="634504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def add(x, y):</a:t>
            </a:r>
          </a:p>
          <a:p>
            <a:r>
              <a:rPr lang="en-US" sz="1400" dirty="0"/>
              <a:t>    return x + y </a:t>
            </a:r>
          </a:p>
          <a:p>
            <a:endParaRPr lang="en-US" sz="1400" dirty="0"/>
          </a:p>
          <a:p>
            <a:r>
              <a:rPr lang="en-US" sz="1400" dirty="0"/>
              <a:t>def subtract(x, y):</a:t>
            </a:r>
          </a:p>
          <a:p>
            <a:r>
              <a:rPr lang="en-US" sz="1400" dirty="0"/>
              <a:t>   return x - y </a:t>
            </a:r>
          </a:p>
          <a:p>
            <a:endParaRPr lang="en-US" sz="1400" dirty="0"/>
          </a:p>
          <a:p>
            <a:r>
              <a:rPr lang="en-US" sz="1400" dirty="0"/>
              <a:t>def multiply(x, y): </a:t>
            </a:r>
          </a:p>
          <a:p>
            <a:r>
              <a:rPr lang="en-US" sz="1400" dirty="0"/>
              <a:t>  return x * y </a:t>
            </a:r>
          </a:p>
          <a:p>
            <a:endParaRPr lang="en-US" sz="1400" dirty="0"/>
          </a:p>
          <a:p>
            <a:r>
              <a:rPr lang="en-US" sz="1400" dirty="0"/>
              <a:t>def divide(x, y): </a:t>
            </a:r>
          </a:p>
          <a:p>
            <a:r>
              <a:rPr lang="en-US" sz="1400" dirty="0"/>
              <a:t>  return x / y </a:t>
            </a:r>
          </a:p>
          <a:p>
            <a:endParaRPr lang="en-US" sz="1400" dirty="0"/>
          </a:p>
          <a:p>
            <a:r>
              <a:rPr lang="en-US" sz="1400" dirty="0"/>
              <a:t>print("Select operation.1-add,2-sub,3-mul,4-div") </a:t>
            </a:r>
          </a:p>
          <a:p>
            <a:r>
              <a:rPr lang="en-US" sz="1400" dirty="0"/>
              <a:t>choice = input("Enter choice(1/2/3/4): ") </a:t>
            </a:r>
          </a:p>
          <a:p>
            <a:r>
              <a:rPr lang="en-US" sz="1400" dirty="0"/>
              <a:t>num1 = float(input("Enter first number: ")) </a:t>
            </a:r>
          </a:p>
          <a:p>
            <a:r>
              <a:rPr lang="en-US" sz="1400" dirty="0"/>
              <a:t>num2 = float(input("Enter second number: ")) </a:t>
            </a:r>
          </a:p>
          <a:p>
            <a:endParaRPr lang="en-US" sz="1400" dirty="0"/>
          </a:p>
          <a:p>
            <a:r>
              <a:rPr lang="en-US" sz="1400" dirty="0"/>
              <a:t>if choice == '1’: </a:t>
            </a:r>
          </a:p>
          <a:p>
            <a:r>
              <a:rPr lang="en-US" sz="1400" dirty="0"/>
              <a:t>  print(num1, "+", num2, "=", add(num1, num2)) 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choice == '2’: </a:t>
            </a:r>
          </a:p>
          <a:p>
            <a:r>
              <a:rPr lang="en-US" sz="1400" dirty="0"/>
              <a:t>  print(num1, "-", num2, "=", subtract(num1, num2)) 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choice == '3’: </a:t>
            </a:r>
          </a:p>
          <a:p>
            <a:r>
              <a:rPr lang="en-US" sz="1400" dirty="0"/>
              <a:t>  print(num1, "*", num2, "=", multiply(num1, num2)) 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choice == ‘4’:</a:t>
            </a:r>
          </a:p>
          <a:p>
            <a:r>
              <a:rPr lang="en-US" sz="1400" dirty="0"/>
              <a:t>  if num2!=0:</a:t>
            </a:r>
          </a:p>
          <a:p>
            <a:r>
              <a:rPr lang="en-US" sz="1400" dirty="0"/>
              <a:t>    print(num1, "/", num2, "=", divide(num1, num2))</a:t>
            </a:r>
          </a:p>
          <a:p>
            <a:r>
              <a:rPr lang="en-US" sz="1400" dirty="0"/>
              <a:t>  else:</a:t>
            </a:r>
          </a:p>
          <a:p>
            <a:r>
              <a:rPr lang="en-US" sz="1400" dirty="0"/>
              <a:t>    print(“Divisor cannot be 0”) </a:t>
            </a:r>
          </a:p>
          <a:p>
            <a:r>
              <a:rPr lang="en-US" sz="1400" dirty="0"/>
              <a:t>else: </a:t>
            </a:r>
          </a:p>
          <a:p>
            <a:r>
              <a:rPr lang="en-US" sz="1400" dirty="0"/>
              <a:t>  print("Invalid Input")</a:t>
            </a:r>
          </a:p>
        </p:txBody>
      </p:sp>
    </p:spTree>
    <p:extLst>
      <p:ext uri="{BB962C8B-B14F-4D97-AF65-F5344CB8AC3E}">
        <p14:creationId xmlns:p14="http://schemas.microsoft.com/office/powerpoint/2010/main" val="151647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153</TotalTime>
  <Words>622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Problem solving and decoding of questions</vt:lpstr>
      <vt:lpstr>Before coding..</vt:lpstr>
      <vt:lpstr>While coding..</vt:lpstr>
      <vt:lpstr>PowerPoint Presentation</vt:lpstr>
      <vt:lpstr>After coding..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decoding of questions</dc:title>
  <dc:creator>A, Harshitha</dc:creator>
  <cp:lastModifiedBy>A, Harshitha</cp:lastModifiedBy>
  <cp:revision>15</cp:revision>
  <dcterms:created xsi:type="dcterms:W3CDTF">2020-12-03T06:37:28Z</dcterms:created>
  <dcterms:modified xsi:type="dcterms:W3CDTF">2020-12-09T06:32:34Z</dcterms:modified>
</cp:coreProperties>
</file>