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5" r:id="rId20"/>
    <p:sldId id="277" r:id="rId21"/>
    <p:sldId id="276" r:id="rId22"/>
    <p:sldId id="278" r:id="rId23"/>
    <p:sldId id="279" r:id="rId24"/>
    <p:sldId id="280" r:id="rId25"/>
    <p:sldId id="281" r:id="rId26"/>
    <p:sldId id="282" r:id="rId27"/>
    <p:sldId id="283" r:id="rId28"/>
    <p:sldId id="284" r:id="rId29"/>
    <p:sldId id="285" r:id="rId30"/>
    <p:sldId id="286" r:id="rId31"/>
  </p:sldIdLst>
  <p:sldSz cx="7597775" cy="12422188"/>
  <p:notesSz cx="6858000" cy="9144000"/>
  <p:defaultTextStyle>
    <a:defPPr>
      <a:defRPr lang="en-US"/>
    </a:defPPr>
    <a:lvl1pPr marL="0" algn="l" defTabSz="1143914" rtl="0" eaLnBrk="1" latinLnBrk="0" hangingPunct="1">
      <a:defRPr sz="2300" kern="1200">
        <a:solidFill>
          <a:schemeClr val="tx1"/>
        </a:solidFill>
        <a:latin typeface="+mn-lt"/>
        <a:ea typeface="+mn-ea"/>
        <a:cs typeface="+mn-cs"/>
      </a:defRPr>
    </a:lvl1pPr>
    <a:lvl2pPr marL="571957" algn="l" defTabSz="1143914" rtl="0" eaLnBrk="1" latinLnBrk="0" hangingPunct="1">
      <a:defRPr sz="2300" kern="1200">
        <a:solidFill>
          <a:schemeClr val="tx1"/>
        </a:solidFill>
        <a:latin typeface="+mn-lt"/>
        <a:ea typeface="+mn-ea"/>
        <a:cs typeface="+mn-cs"/>
      </a:defRPr>
    </a:lvl2pPr>
    <a:lvl3pPr marL="1143914" algn="l" defTabSz="1143914" rtl="0" eaLnBrk="1" latinLnBrk="0" hangingPunct="1">
      <a:defRPr sz="2300" kern="1200">
        <a:solidFill>
          <a:schemeClr val="tx1"/>
        </a:solidFill>
        <a:latin typeface="+mn-lt"/>
        <a:ea typeface="+mn-ea"/>
        <a:cs typeface="+mn-cs"/>
      </a:defRPr>
    </a:lvl3pPr>
    <a:lvl4pPr marL="1715872" algn="l" defTabSz="1143914" rtl="0" eaLnBrk="1" latinLnBrk="0" hangingPunct="1">
      <a:defRPr sz="2300" kern="1200">
        <a:solidFill>
          <a:schemeClr val="tx1"/>
        </a:solidFill>
        <a:latin typeface="+mn-lt"/>
        <a:ea typeface="+mn-ea"/>
        <a:cs typeface="+mn-cs"/>
      </a:defRPr>
    </a:lvl4pPr>
    <a:lvl5pPr marL="2287829" algn="l" defTabSz="1143914" rtl="0" eaLnBrk="1" latinLnBrk="0" hangingPunct="1">
      <a:defRPr sz="2300" kern="1200">
        <a:solidFill>
          <a:schemeClr val="tx1"/>
        </a:solidFill>
        <a:latin typeface="+mn-lt"/>
        <a:ea typeface="+mn-ea"/>
        <a:cs typeface="+mn-cs"/>
      </a:defRPr>
    </a:lvl5pPr>
    <a:lvl6pPr marL="2859786" algn="l" defTabSz="1143914" rtl="0" eaLnBrk="1" latinLnBrk="0" hangingPunct="1">
      <a:defRPr sz="2300" kern="1200">
        <a:solidFill>
          <a:schemeClr val="tx1"/>
        </a:solidFill>
        <a:latin typeface="+mn-lt"/>
        <a:ea typeface="+mn-ea"/>
        <a:cs typeface="+mn-cs"/>
      </a:defRPr>
    </a:lvl6pPr>
    <a:lvl7pPr marL="3431743" algn="l" defTabSz="1143914" rtl="0" eaLnBrk="1" latinLnBrk="0" hangingPunct="1">
      <a:defRPr sz="2300" kern="1200">
        <a:solidFill>
          <a:schemeClr val="tx1"/>
        </a:solidFill>
        <a:latin typeface="+mn-lt"/>
        <a:ea typeface="+mn-ea"/>
        <a:cs typeface="+mn-cs"/>
      </a:defRPr>
    </a:lvl7pPr>
    <a:lvl8pPr marL="4003700" algn="l" defTabSz="1143914" rtl="0" eaLnBrk="1" latinLnBrk="0" hangingPunct="1">
      <a:defRPr sz="2300" kern="1200">
        <a:solidFill>
          <a:schemeClr val="tx1"/>
        </a:solidFill>
        <a:latin typeface="+mn-lt"/>
        <a:ea typeface="+mn-ea"/>
        <a:cs typeface="+mn-cs"/>
      </a:defRPr>
    </a:lvl8pPr>
    <a:lvl9pPr marL="4575658" algn="l" defTabSz="1143914" rtl="0" eaLnBrk="1" latinLnBrk="0" hangingPunct="1">
      <a:defRPr sz="2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3" d="100"/>
          <a:sy n="33" d="100"/>
        </p:scale>
        <p:origin x="-2502" y="-102"/>
      </p:cViewPr>
      <p:guideLst>
        <p:guide orient="horz" pos="3913"/>
        <p:guide pos="2393"/>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A5CA0-B8A2-4341-80EF-53E85FFA8953}" type="datetimeFigureOut">
              <a:rPr lang="en-US" smtClean="0"/>
              <a:t>7/30/2021</a:t>
            </a:fld>
            <a:endParaRPr lang="en-IN"/>
          </a:p>
        </p:txBody>
      </p:sp>
      <p:sp>
        <p:nvSpPr>
          <p:cNvPr id="4" name="Slide Image Placeholder 3"/>
          <p:cNvSpPr>
            <a:spLocks noGrp="1" noRot="1" noChangeAspect="1"/>
          </p:cNvSpPr>
          <p:nvPr>
            <p:ph type="sldImg" idx="2"/>
          </p:nvPr>
        </p:nvSpPr>
        <p:spPr>
          <a:xfrm>
            <a:off x="2379663" y="685800"/>
            <a:ext cx="209867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841548-D810-439A-B327-6E14577100C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1143914" rtl="0" eaLnBrk="1" latinLnBrk="0" hangingPunct="1">
      <a:defRPr sz="1500" kern="1200">
        <a:solidFill>
          <a:schemeClr val="tx1"/>
        </a:solidFill>
        <a:latin typeface="+mn-lt"/>
        <a:ea typeface="+mn-ea"/>
        <a:cs typeface="+mn-cs"/>
      </a:defRPr>
    </a:lvl1pPr>
    <a:lvl2pPr marL="571957" algn="l" defTabSz="1143914" rtl="0" eaLnBrk="1" latinLnBrk="0" hangingPunct="1">
      <a:defRPr sz="1500" kern="1200">
        <a:solidFill>
          <a:schemeClr val="tx1"/>
        </a:solidFill>
        <a:latin typeface="+mn-lt"/>
        <a:ea typeface="+mn-ea"/>
        <a:cs typeface="+mn-cs"/>
      </a:defRPr>
    </a:lvl2pPr>
    <a:lvl3pPr marL="1143914" algn="l" defTabSz="1143914" rtl="0" eaLnBrk="1" latinLnBrk="0" hangingPunct="1">
      <a:defRPr sz="1500" kern="1200">
        <a:solidFill>
          <a:schemeClr val="tx1"/>
        </a:solidFill>
        <a:latin typeface="+mn-lt"/>
        <a:ea typeface="+mn-ea"/>
        <a:cs typeface="+mn-cs"/>
      </a:defRPr>
    </a:lvl3pPr>
    <a:lvl4pPr marL="1715872" algn="l" defTabSz="1143914" rtl="0" eaLnBrk="1" latinLnBrk="0" hangingPunct="1">
      <a:defRPr sz="1500" kern="1200">
        <a:solidFill>
          <a:schemeClr val="tx1"/>
        </a:solidFill>
        <a:latin typeface="+mn-lt"/>
        <a:ea typeface="+mn-ea"/>
        <a:cs typeface="+mn-cs"/>
      </a:defRPr>
    </a:lvl4pPr>
    <a:lvl5pPr marL="2287829" algn="l" defTabSz="1143914" rtl="0" eaLnBrk="1" latinLnBrk="0" hangingPunct="1">
      <a:defRPr sz="1500" kern="1200">
        <a:solidFill>
          <a:schemeClr val="tx1"/>
        </a:solidFill>
        <a:latin typeface="+mn-lt"/>
        <a:ea typeface="+mn-ea"/>
        <a:cs typeface="+mn-cs"/>
      </a:defRPr>
    </a:lvl5pPr>
    <a:lvl6pPr marL="2859786" algn="l" defTabSz="1143914" rtl="0" eaLnBrk="1" latinLnBrk="0" hangingPunct="1">
      <a:defRPr sz="1500" kern="1200">
        <a:solidFill>
          <a:schemeClr val="tx1"/>
        </a:solidFill>
        <a:latin typeface="+mn-lt"/>
        <a:ea typeface="+mn-ea"/>
        <a:cs typeface="+mn-cs"/>
      </a:defRPr>
    </a:lvl6pPr>
    <a:lvl7pPr marL="3431743" algn="l" defTabSz="1143914" rtl="0" eaLnBrk="1" latinLnBrk="0" hangingPunct="1">
      <a:defRPr sz="1500" kern="1200">
        <a:solidFill>
          <a:schemeClr val="tx1"/>
        </a:solidFill>
        <a:latin typeface="+mn-lt"/>
        <a:ea typeface="+mn-ea"/>
        <a:cs typeface="+mn-cs"/>
      </a:defRPr>
    </a:lvl7pPr>
    <a:lvl8pPr marL="4003700" algn="l" defTabSz="1143914" rtl="0" eaLnBrk="1" latinLnBrk="0" hangingPunct="1">
      <a:defRPr sz="1500" kern="1200">
        <a:solidFill>
          <a:schemeClr val="tx1"/>
        </a:solidFill>
        <a:latin typeface="+mn-lt"/>
        <a:ea typeface="+mn-ea"/>
        <a:cs typeface="+mn-cs"/>
      </a:defRPr>
    </a:lvl8pPr>
    <a:lvl9pPr marL="4575658" algn="l" defTabSz="1143914"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79663" y="685800"/>
            <a:ext cx="2098675"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8841548-D810-439A-B327-6E14577100C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9833" y="3858933"/>
            <a:ext cx="6458109" cy="26627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139666" y="7039240"/>
            <a:ext cx="5318443" cy="3174559"/>
          </a:xfrm>
        </p:spPr>
        <p:txBody>
          <a:bodyPr/>
          <a:lstStyle>
            <a:lvl1pPr marL="0" indent="0" algn="ctr">
              <a:buNone/>
              <a:defRPr>
                <a:solidFill>
                  <a:schemeClr val="tx1">
                    <a:tint val="75000"/>
                  </a:schemeClr>
                </a:solidFill>
              </a:defRPr>
            </a:lvl1pPr>
            <a:lvl2pPr marL="571957" indent="0" algn="ctr">
              <a:buNone/>
              <a:defRPr>
                <a:solidFill>
                  <a:schemeClr val="tx1">
                    <a:tint val="75000"/>
                  </a:schemeClr>
                </a:solidFill>
              </a:defRPr>
            </a:lvl2pPr>
            <a:lvl3pPr marL="1143914" indent="0" algn="ctr">
              <a:buNone/>
              <a:defRPr>
                <a:solidFill>
                  <a:schemeClr val="tx1">
                    <a:tint val="75000"/>
                  </a:schemeClr>
                </a:solidFill>
              </a:defRPr>
            </a:lvl3pPr>
            <a:lvl4pPr marL="1715872" indent="0" algn="ctr">
              <a:buNone/>
              <a:defRPr>
                <a:solidFill>
                  <a:schemeClr val="tx1">
                    <a:tint val="75000"/>
                  </a:schemeClr>
                </a:solidFill>
              </a:defRPr>
            </a:lvl4pPr>
            <a:lvl5pPr marL="2287829" indent="0" algn="ctr">
              <a:buNone/>
              <a:defRPr>
                <a:solidFill>
                  <a:schemeClr val="tx1">
                    <a:tint val="75000"/>
                  </a:schemeClr>
                </a:solidFill>
              </a:defRPr>
            </a:lvl5pPr>
            <a:lvl6pPr marL="2859786" indent="0" algn="ctr">
              <a:buNone/>
              <a:defRPr>
                <a:solidFill>
                  <a:schemeClr val="tx1">
                    <a:tint val="75000"/>
                  </a:schemeClr>
                </a:solidFill>
              </a:defRPr>
            </a:lvl6pPr>
            <a:lvl7pPr marL="3431743" indent="0" algn="ctr">
              <a:buNone/>
              <a:defRPr>
                <a:solidFill>
                  <a:schemeClr val="tx1">
                    <a:tint val="75000"/>
                  </a:schemeClr>
                </a:solidFill>
              </a:defRPr>
            </a:lvl7pPr>
            <a:lvl8pPr marL="4003700" indent="0" algn="ctr">
              <a:buNone/>
              <a:defRPr>
                <a:solidFill>
                  <a:schemeClr val="tx1">
                    <a:tint val="75000"/>
                  </a:schemeClr>
                </a:solidFill>
              </a:defRPr>
            </a:lvl8pPr>
            <a:lvl9pPr marL="4575658"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73232B-F230-4527-BB56-97D3C322F4F1}" type="datetimeFigureOut">
              <a:rPr lang="en-US" smtClean="0"/>
              <a:pPr/>
              <a:t>7/30/2021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73232B-F230-4527-BB56-97D3C322F4F1}" type="datetimeFigureOut">
              <a:rPr lang="en-US" smtClean="0"/>
              <a:pPr/>
              <a:t>7/30/2021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8387" y="497467"/>
            <a:ext cx="1709499" cy="10599116"/>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79889" y="497467"/>
            <a:ext cx="5001869" cy="105991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73232B-F230-4527-BB56-97D3C322F4F1}" type="datetimeFigureOut">
              <a:rPr lang="en-US" smtClean="0"/>
              <a:pPr/>
              <a:t>7/30/2021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73232B-F230-4527-BB56-97D3C322F4F1}" type="datetimeFigureOut">
              <a:rPr lang="en-US" smtClean="0"/>
              <a:pPr/>
              <a:t>7/30/2021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0172" y="7982406"/>
            <a:ext cx="6458109" cy="2467185"/>
          </a:xfrm>
        </p:spPr>
        <p:txBody>
          <a:bodyPr anchor="t"/>
          <a:lstStyle>
            <a:lvl1pPr algn="l">
              <a:defRPr sz="5000" b="1" cap="all"/>
            </a:lvl1pPr>
          </a:lstStyle>
          <a:p>
            <a:r>
              <a:rPr lang="en-US" smtClean="0"/>
              <a:t>Click to edit Master title style</a:t>
            </a:r>
            <a:endParaRPr lang="en-IN"/>
          </a:p>
        </p:txBody>
      </p:sp>
      <p:sp>
        <p:nvSpPr>
          <p:cNvPr id="3" name="Text Placeholder 2"/>
          <p:cNvSpPr>
            <a:spLocks noGrp="1"/>
          </p:cNvSpPr>
          <p:nvPr>
            <p:ph type="body" idx="1"/>
          </p:nvPr>
        </p:nvSpPr>
        <p:spPr>
          <a:xfrm>
            <a:off x="600172" y="5265058"/>
            <a:ext cx="6458109" cy="2717352"/>
          </a:xfrm>
        </p:spPr>
        <p:txBody>
          <a:bodyPr anchor="b"/>
          <a:lstStyle>
            <a:lvl1pPr marL="0" indent="0">
              <a:buNone/>
              <a:defRPr sz="2500">
                <a:solidFill>
                  <a:schemeClr val="tx1">
                    <a:tint val="75000"/>
                  </a:schemeClr>
                </a:solidFill>
              </a:defRPr>
            </a:lvl1pPr>
            <a:lvl2pPr marL="571957" indent="0">
              <a:buNone/>
              <a:defRPr sz="2300">
                <a:solidFill>
                  <a:schemeClr val="tx1">
                    <a:tint val="75000"/>
                  </a:schemeClr>
                </a:solidFill>
              </a:defRPr>
            </a:lvl2pPr>
            <a:lvl3pPr marL="1143914" indent="0">
              <a:buNone/>
              <a:defRPr sz="2000">
                <a:solidFill>
                  <a:schemeClr val="tx1">
                    <a:tint val="75000"/>
                  </a:schemeClr>
                </a:solidFill>
              </a:defRPr>
            </a:lvl3pPr>
            <a:lvl4pPr marL="1715872" indent="0">
              <a:buNone/>
              <a:defRPr sz="1800">
                <a:solidFill>
                  <a:schemeClr val="tx1">
                    <a:tint val="75000"/>
                  </a:schemeClr>
                </a:solidFill>
              </a:defRPr>
            </a:lvl4pPr>
            <a:lvl5pPr marL="2287829" indent="0">
              <a:buNone/>
              <a:defRPr sz="1800">
                <a:solidFill>
                  <a:schemeClr val="tx1">
                    <a:tint val="75000"/>
                  </a:schemeClr>
                </a:solidFill>
              </a:defRPr>
            </a:lvl5pPr>
            <a:lvl6pPr marL="2859786" indent="0">
              <a:buNone/>
              <a:defRPr sz="1800">
                <a:solidFill>
                  <a:schemeClr val="tx1">
                    <a:tint val="75000"/>
                  </a:schemeClr>
                </a:solidFill>
              </a:defRPr>
            </a:lvl6pPr>
            <a:lvl7pPr marL="3431743" indent="0">
              <a:buNone/>
              <a:defRPr sz="1800">
                <a:solidFill>
                  <a:schemeClr val="tx1">
                    <a:tint val="75000"/>
                  </a:schemeClr>
                </a:solidFill>
              </a:defRPr>
            </a:lvl7pPr>
            <a:lvl8pPr marL="4003700" indent="0">
              <a:buNone/>
              <a:defRPr sz="1800">
                <a:solidFill>
                  <a:schemeClr val="tx1">
                    <a:tint val="75000"/>
                  </a:schemeClr>
                </a:solidFill>
              </a:defRPr>
            </a:lvl8pPr>
            <a:lvl9pPr marL="4575658" indent="0">
              <a:buNone/>
              <a:defRPr sz="1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73232B-F230-4527-BB56-97D3C322F4F1}" type="datetimeFigureOut">
              <a:rPr lang="en-US" smtClean="0"/>
              <a:pPr/>
              <a:t>7/30/2021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79889" y="2898514"/>
            <a:ext cx="3355684" cy="8198069"/>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3862202" y="2898514"/>
            <a:ext cx="3355684" cy="8198069"/>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73232B-F230-4527-BB56-97D3C322F4F1}" type="datetimeFigureOut">
              <a:rPr lang="en-US" smtClean="0"/>
              <a:pPr/>
              <a:t>7/30/2021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379891" y="2780615"/>
            <a:ext cx="3357003" cy="1158828"/>
          </a:xfrm>
        </p:spPr>
        <p:txBody>
          <a:bodyPr anchor="b"/>
          <a:lstStyle>
            <a:lvl1pPr marL="0" indent="0">
              <a:buNone/>
              <a:defRPr sz="3000" b="1"/>
            </a:lvl1pPr>
            <a:lvl2pPr marL="571957" indent="0">
              <a:buNone/>
              <a:defRPr sz="2500" b="1"/>
            </a:lvl2pPr>
            <a:lvl3pPr marL="1143914" indent="0">
              <a:buNone/>
              <a:defRPr sz="2300" b="1"/>
            </a:lvl3pPr>
            <a:lvl4pPr marL="1715872" indent="0">
              <a:buNone/>
              <a:defRPr sz="2000" b="1"/>
            </a:lvl4pPr>
            <a:lvl5pPr marL="2287829" indent="0">
              <a:buNone/>
              <a:defRPr sz="2000" b="1"/>
            </a:lvl5pPr>
            <a:lvl6pPr marL="2859786" indent="0">
              <a:buNone/>
              <a:defRPr sz="2000" b="1"/>
            </a:lvl6pPr>
            <a:lvl7pPr marL="3431743" indent="0">
              <a:buNone/>
              <a:defRPr sz="2000" b="1"/>
            </a:lvl7pPr>
            <a:lvl8pPr marL="4003700" indent="0">
              <a:buNone/>
              <a:defRPr sz="2000" b="1"/>
            </a:lvl8pPr>
            <a:lvl9pPr marL="4575658" indent="0">
              <a:buNone/>
              <a:defRPr sz="2000" b="1"/>
            </a:lvl9pPr>
          </a:lstStyle>
          <a:p>
            <a:pPr lvl="0"/>
            <a:r>
              <a:rPr lang="en-US" smtClean="0"/>
              <a:t>Click to edit Master text styles</a:t>
            </a:r>
          </a:p>
        </p:txBody>
      </p:sp>
      <p:sp>
        <p:nvSpPr>
          <p:cNvPr id="4" name="Content Placeholder 3"/>
          <p:cNvSpPr>
            <a:spLocks noGrp="1"/>
          </p:cNvSpPr>
          <p:nvPr>
            <p:ph sz="half" idx="2"/>
          </p:nvPr>
        </p:nvSpPr>
        <p:spPr>
          <a:xfrm>
            <a:off x="379891" y="3939443"/>
            <a:ext cx="3357003" cy="7157137"/>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3859566" y="2780615"/>
            <a:ext cx="3358322" cy="1158828"/>
          </a:xfrm>
        </p:spPr>
        <p:txBody>
          <a:bodyPr anchor="b"/>
          <a:lstStyle>
            <a:lvl1pPr marL="0" indent="0">
              <a:buNone/>
              <a:defRPr sz="3000" b="1"/>
            </a:lvl1pPr>
            <a:lvl2pPr marL="571957" indent="0">
              <a:buNone/>
              <a:defRPr sz="2500" b="1"/>
            </a:lvl2pPr>
            <a:lvl3pPr marL="1143914" indent="0">
              <a:buNone/>
              <a:defRPr sz="2300" b="1"/>
            </a:lvl3pPr>
            <a:lvl4pPr marL="1715872" indent="0">
              <a:buNone/>
              <a:defRPr sz="2000" b="1"/>
            </a:lvl4pPr>
            <a:lvl5pPr marL="2287829" indent="0">
              <a:buNone/>
              <a:defRPr sz="2000" b="1"/>
            </a:lvl5pPr>
            <a:lvl6pPr marL="2859786" indent="0">
              <a:buNone/>
              <a:defRPr sz="2000" b="1"/>
            </a:lvl6pPr>
            <a:lvl7pPr marL="3431743" indent="0">
              <a:buNone/>
              <a:defRPr sz="2000" b="1"/>
            </a:lvl7pPr>
            <a:lvl8pPr marL="4003700" indent="0">
              <a:buNone/>
              <a:defRPr sz="2000" b="1"/>
            </a:lvl8pPr>
            <a:lvl9pPr marL="4575658" indent="0">
              <a:buNone/>
              <a:defRPr sz="2000" b="1"/>
            </a:lvl9pPr>
          </a:lstStyle>
          <a:p>
            <a:pPr lvl="0"/>
            <a:r>
              <a:rPr lang="en-US" smtClean="0"/>
              <a:t>Click to edit Master text styles</a:t>
            </a:r>
          </a:p>
        </p:txBody>
      </p:sp>
      <p:sp>
        <p:nvSpPr>
          <p:cNvPr id="6" name="Content Placeholder 5"/>
          <p:cNvSpPr>
            <a:spLocks noGrp="1"/>
          </p:cNvSpPr>
          <p:nvPr>
            <p:ph sz="quarter" idx="4"/>
          </p:nvPr>
        </p:nvSpPr>
        <p:spPr>
          <a:xfrm>
            <a:off x="3859566" y="3939443"/>
            <a:ext cx="3358322" cy="7157137"/>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73232B-F230-4527-BB56-97D3C322F4F1}" type="datetimeFigureOut">
              <a:rPr lang="en-US" smtClean="0"/>
              <a:pPr/>
              <a:t>7/30/2021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573232B-F230-4527-BB56-97D3C322F4F1}" type="datetimeFigureOut">
              <a:rPr lang="en-US" smtClean="0"/>
              <a:pPr/>
              <a:t>7/30/2021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3232B-F230-4527-BB56-97D3C322F4F1}" type="datetimeFigureOut">
              <a:rPr lang="en-US" smtClean="0"/>
              <a:pPr/>
              <a:t>7/30/2021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9890" y="494587"/>
            <a:ext cx="2499616" cy="2104871"/>
          </a:xfrm>
        </p:spPr>
        <p:txBody>
          <a:bodyPr anchor="b"/>
          <a:lstStyle>
            <a:lvl1pPr algn="l">
              <a:defRPr sz="2500" b="1"/>
            </a:lvl1pPr>
          </a:lstStyle>
          <a:p>
            <a:r>
              <a:rPr lang="en-US" smtClean="0"/>
              <a:t>Click to edit Master title style</a:t>
            </a:r>
            <a:endParaRPr lang="en-IN"/>
          </a:p>
        </p:txBody>
      </p:sp>
      <p:sp>
        <p:nvSpPr>
          <p:cNvPr id="3" name="Content Placeholder 2"/>
          <p:cNvSpPr>
            <a:spLocks noGrp="1"/>
          </p:cNvSpPr>
          <p:nvPr>
            <p:ph idx="1"/>
          </p:nvPr>
        </p:nvSpPr>
        <p:spPr>
          <a:xfrm>
            <a:off x="2970520" y="494591"/>
            <a:ext cx="4247368" cy="10601994"/>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379890" y="2599462"/>
            <a:ext cx="2499616" cy="8497123"/>
          </a:xfrm>
        </p:spPr>
        <p:txBody>
          <a:bodyPr/>
          <a:lstStyle>
            <a:lvl1pPr marL="0" indent="0">
              <a:buNone/>
              <a:defRPr sz="1800"/>
            </a:lvl1pPr>
            <a:lvl2pPr marL="571957" indent="0">
              <a:buNone/>
              <a:defRPr sz="1500"/>
            </a:lvl2pPr>
            <a:lvl3pPr marL="1143914" indent="0">
              <a:buNone/>
              <a:defRPr sz="1300"/>
            </a:lvl3pPr>
            <a:lvl4pPr marL="1715872" indent="0">
              <a:buNone/>
              <a:defRPr sz="1100"/>
            </a:lvl4pPr>
            <a:lvl5pPr marL="2287829" indent="0">
              <a:buNone/>
              <a:defRPr sz="1100"/>
            </a:lvl5pPr>
            <a:lvl6pPr marL="2859786" indent="0">
              <a:buNone/>
              <a:defRPr sz="1100"/>
            </a:lvl6pPr>
            <a:lvl7pPr marL="3431743" indent="0">
              <a:buNone/>
              <a:defRPr sz="1100"/>
            </a:lvl7pPr>
            <a:lvl8pPr marL="4003700" indent="0">
              <a:buNone/>
              <a:defRPr sz="1100"/>
            </a:lvl8pPr>
            <a:lvl9pPr marL="4575658"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73232B-F230-4527-BB56-97D3C322F4F1}" type="datetimeFigureOut">
              <a:rPr lang="en-US" smtClean="0"/>
              <a:pPr/>
              <a:t>7/30/2021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9217" y="8695534"/>
            <a:ext cx="4558665" cy="1026557"/>
          </a:xfrm>
        </p:spPr>
        <p:txBody>
          <a:bodyPr anchor="b"/>
          <a:lstStyle>
            <a:lvl1pPr algn="l">
              <a:defRPr sz="2500" b="1"/>
            </a:lvl1pPr>
          </a:lstStyle>
          <a:p>
            <a:r>
              <a:rPr lang="en-US" smtClean="0"/>
              <a:t>Click to edit Master title style</a:t>
            </a:r>
            <a:endParaRPr lang="en-IN"/>
          </a:p>
        </p:txBody>
      </p:sp>
      <p:sp>
        <p:nvSpPr>
          <p:cNvPr id="3" name="Picture Placeholder 2"/>
          <p:cNvSpPr>
            <a:spLocks noGrp="1"/>
          </p:cNvSpPr>
          <p:nvPr>
            <p:ph type="pic" idx="1"/>
          </p:nvPr>
        </p:nvSpPr>
        <p:spPr>
          <a:xfrm>
            <a:off x="1489217" y="1109945"/>
            <a:ext cx="4558665" cy="7453313"/>
          </a:xfrm>
        </p:spPr>
        <p:txBody>
          <a:bodyPr/>
          <a:lstStyle>
            <a:lvl1pPr marL="0" indent="0">
              <a:buNone/>
              <a:defRPr sz="4000"/>
            </a:lvl1pPr>
            <a:lvl2pPr marL="571957" indent="0">
              <a:buNone/>
              <a:defRPr sz="3500"/>
            </a:lvl2pPr>
            <a:lvl3pPr marL="1143914" indent="0">
              <a:buNone/>
              <a:defRPr sz="3000"/>
            </a:lvl3pPr>
            <a:lvl4pPr marL="1715872" indent="0">
              <a:buNone/>
              <a:defRPr sz="2500"/>
            </a:lvl4pPr>
            <a:lvl5pPr marL="2287829" indent="0">
              <a:buNone/>
              <a:defRPr sz="2500"/>
            </a:lvl5pPr>
            <a:lvl6pPr marL="2859786" indent="0">
              <a:buNone/>
              <a:defRPr sz="2500"/>
            </a:lvl6pPr>
            <a:lvl7pPr marL="3431743" indent="0">
              <a:buNone/>
              <a:defRPr sz="2500"/>
            </a:lvl7pPr>
            <a:lvl8pPr marL="4003700" indent="0">
              <a:buNone/>
              <a:defRPr sz="2500"/>
            </a:lvl8pPr>
            <a:lvl9pPr marL="4575658" indent="0">
              <a:buNone/>
              <a:defRPr sz="2500"/>
            </a:lvl9pPr>
          </a:lstStyle>
          <a:p>
            <a:endParaRPr lang="en-IN"/>
          </a:p>
        </p:txBody>
      </p:sp>
      <p:sp>
        <p:nvSpPr>
          <p:cNvPr id="4" name="Text Placeholder 3"/>
          <p:cNvSpPr>
            <a:spLocks noGrp="1"/>
          </p:cNvSpPr>
          <p:nvPr>
            <p:ph type="body" sz="half" idx="2"/>
          </p:nvPr>
        </p:nvSpPr>
        <p:spPr>
          <a:xfrm>
            <a:off x="1489217" y="9722091"/>
            <a:ext cx="4558665" cy="1457880"/>
          </a:xfrm>
        </p:spPr>
        <p:txBody>
          <a:bodyPr/>
          <a:lstStyle>
            <a:lvl1pPr marL="0" indent="0">
              <a:buNone/>
              <a:defRPr sz="1800"/>
            </a:lvl1pPr>
            <a:lvl2pPr marL="571957" indent="0">
              <a:buNone/>
              <a:defRPr sz="1500"/>
            </a:lvl2pPr>
            <a:lvl3pPr marL="1143914" indent="0">
              <a:buNone/>
              <a:defRPr sz="1300"/>
            </a:lvl3pPr>
            <a:lvl4pPr marL="1715872" indent="0">
              <a:buNone/>
              <a:defRPr sz="1100"/>
            </a:lvl4pPr>
            <a:lvl5pPr marL="2287829" indent="0">
              <a:buNone/>
              <a:defRPr sz="1100"/>
            </a:lvl5pPr>
            <a:lvl6pPr marL="2859786" indent="0">
              <a:buNone/>
              <a:defRPr sz="1100"/>
            </a:lvl6pPr>
            <a:lvl7pPr marL="3431743" indent="0">
              <a:buNone/>
              <a:defRPr sz="1100"/>
            </a:lvl7pPr>
            <a:lvl8pPr marL="4003700" indent="0">
              <a:buNone/>
              <a:defRPr sz="1100"/>
            </a:lvl8pPr>
            <a:lvl9pPr marL="4575658"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73232B-F230-4527-BB56-97D3C322F4F1}" type="datetimeFigureOut">
              <a:rPr lang="en-US" smtClean="0"/>
              <a:pPr/>
              <a:t>7/30/2021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9889" y="497463"/>
            <a:ext cx="6837998" cy="2070365"/>
          </a:xfrm>
          <a:prstGeom prst="rect">
            <a:avLst/>
          </a:prstGeom>
        </p:spPr>
        <p:txBody>
          <a:bodyPr vert="horz" lIns="114391" tIns="57196" rIns="114391" bIns="57196"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379889" y="2898514"/>
            <a:ext cx="6837998" cy="8198069"/>
          </a:xfrm>
          <a:prstGeom prst="rect">
            <a:avLst/>
          </a:prstGeom>
        </p:spPr>
        <p:txBody>
          <a:bodyPr vert="horz" lIns="114391" tIns="57196" rIns="114391" bIns="5719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379889" y="11513532"/>
            <a:ext cx="1772814" cy="661366"/>
          </a:xfrm>
          <a:prstGeom prst="rect">
            <a:avLst/>
          </a:prstGeom>
        </p:spPr>
        <p:txBody>
          <a:bodyPr vert="horz" lIns="114391" tIns="57196" rIns="114391" bIns="57196" rtlCol="0" anchor="ctr"/>
          <a:lstStyle>
            <a:lvl1pPr algn="l">
              <a:defRPr sz="1500">
                <a:solidFill>
                  <a:schemeClr val="tx1">
                    <a:tint val="75000"/>
                  </a:schemeClr>
                </a:solidFill>
              </a:defRPr>
            </a:lvl1pPr>
          </a:lstStyle>
          <a:p>
            <a:fld id="{0573232B-F230-4527-BB56-97D3C322F4F1}" type="datetimeFigureOut">
              <a:rPr lang="en-US" smtClean="0"/>
              <a:pPr/>
              <a:t>7/30/2021</a:t>
            </a:fld>
            <a:endParaRPr lang="en-IN"/>
          </a:p>
        </p:txBody>
      </p:sp>
      <p:sp>
        <p:nvSpPr>
          <p:cNvPr id="5" name="Footer Placeholder 4"/>
          <p:cNvSpPr>
            <a:spLocks noGrp="1"/>
          </p:cNvSpPr>
          <p:nvPr>
            <p:ph type="ftr" sz="quarter" idx="3"/>
          </p:nvPr>
        </p:nvSpPr>
        <p:spPr>
          <a:xfrm>
            <a:off x="2595907" y="11513532"/>
            <a:ext cx="2405962" cy="661366"/>
          </a:xfrm>
          <a:prstGeom prst="rect">
            <a:avLst/>
          </a:prstGeom>
        </p:spPr>
        <p:txBody>
          <a:bodyPr vert="horz" lIns="114391" tIns="57196" rIns="114391" bIns="57196" rtlCol="0" anchor="ctr"/>
          <a:lstStyle>
            <a:lvl1pPr algn="ctr">
              <a:defRPr sz="15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445072" y="11513532"/>
            <a:ext cx="1772814" cy="661366"/>
          </a:xfrm>
          <a:prstGeom prst="rect">
            <a:avLst/>
          </a:prstGeom>
        </p:spPr>
        <p:txBody>
          <a:bodyPr vert="horz" lIns="114391" tIns="57196" rIns="114391" bIns="57196" rtlCol="0" anchor="ctr"/>
          <a:lstStyle>
            <a:lvl1pPr algn="r">
              <a:defRPr sz="1500">
                <a:solidFill>
                  <a:schemeClr val="tx1">
                    <a:tint val="75000"/>
                  </a:schemeClr>
                </a:solidFill>
              </a:defRPr>
            </a:lvl1pPr>
          </a:lstStyle>
          <a:p>
            <a:fld id="{F17189FC-44DA-4169-A979-577038028C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143914" rtl="0" eaLnBrk="1" latinLnBrk="0" hangingPunct="1">
        <a:spcBef>
          <a:spcPct val="0"/>
        </a:spcBef>
        <a:buNone/>
        <a:defRPr sz="5500" kern="1200">
          <a:solidFill>
            <a:schemeClr val="tx1"/>
          </a:solidFill>
          <a:latin typeface="+mj-lt"/>
          <a:ea typeface="+mj-ea"/>
          <a:cs typeface="+mj-cs"/>
        </a:defRPr>
      </a:lvl1pPr>
    </p:titleStyle>
    <p:bodyStyle>
      <a:lvl1pPr marL="428968" indent="-428968" algn="l" defTabSz="1143914" rtl="0" eaLnBrk="1" latinLnBrk="0" hangingPunct="1">
        <a:spcBef>
          <a:spcPct val="20000"/>
        </a:spcBef>
        <a:buFont typeface="Arial" pitchFamily="34" charset="0"/>
        <a:buChar char="•"/>
        <a:defRPr sz="4000" kern="1200">
          <a:solidFill>
            <a:schemeClr val="tx1"/>
          </a:solidFill>
          <a:latin typeface="+mn-lt"/>
          <a:ea typeface="+mn-ea"/>
          <a:cs typeface="+mn-cs"/>
        </a:defRPr>
      </a:lvl1pPr>
      <a:lvl2pPr marL="929430" indent="-357473" algn="l" defTabSz="1143914" rtl="0" eaLnBrk="1" latinLnBrk="0" hangingPunct="1">
        <a:spcBef>
          <a:spcPct val="20000"/>
        </a:spcBef>
        <a:buFont typeface="Arial" pitchFamily="34" charset="0"/>
        <a:buChar char="–"/>
        <a:defRPr sz="3500" kern="1200">
          <a:solidFill>
            <a:schemeClr val="tx1"/>
          </a:solidFill>
          <a:latin typeface="+mn-lt"/>
          <a:ea typeface="+mn-ea"/>
          <a:cs typeface="+mn-cs"/>
        </a:defRPr>
      </a:lvl2pPr>
      <a:lvl3pPr marL="1429893" indent="-285979" algn="l" defTabSz="1143914" rtl="0" eaLnBrk="1" latinLnBrk="0" hangingPunct="1">
        <a:spcBef>
          <a:spcPct val="20000"/>
        </a:spcBef>
        <a:buFont typeface="Arial" pitchFamily="34" charset="0"/>
        <a:buChar char="•"/>
        <a:defRPr sz="3000" kern="1200">
          <a:solidFill>
            <a:schemeClr val="tx1"/>
          </a:solidFill>
          <a:latin typeface="+mn-lt"/>
          <a:ea typeface="+mn-ea"/>
          <a:cs typeface="+mn-cs"/>
        </a:defRPr>
      </a:lvl3pPr>
      <a:lvl4pPr marL="2001850" indent="-285979" algn="l" defTabSz="1143914" rtl="0" eaLnBrk="1" latinLnBrk="0" hangingPunct="1">
        <a:spcBef>
          <a:spcPct val="20000"/>
        </a:spcBef>
        <a:buFont typeface="Arial" pitchFamily="34" charset="0"/>
        <a:buChar char="–"/>
        <a:defRPr sz="2500" kern="1200">
          <a:solidFill>
            <a:schemeClr val="tx1"/>
          </a:solidFill>
          <a:latin typeface="+mn-lt"/>
          <a:ea typeface="+mn-ea"/>
          <a:cs typeface="+mn-cs"/>
        </a:defRPr>
      </a:lvl4pPr>
      <a:lvl5pPr marL="2573807" indent="-285979" algn="l" defTabSz="1143914" rtl="0" eaLnBrk="1" latinLnBrk="0" hangingPunct="1">
        <a:spcBef>
          <a:spcPct val="20000"/>
        </a:spcBef>
        <a:buFont typeface="Arial" pitchFamily="34" charset="0"/>
        <a:buChar char="»"/>
        <a:defRPr sz="2500" kern="1200">
          <a:solidFill>
            <a:schemeClr val="tx1"/>
          </a:solidFill>
          <a:latin typeface="+mn-lt"/>
          <a:ea typeface="+mn-ea"/>
          <a:cs typeface="+mn-cs"/>
        </a:defRPr>
      </a:lvl5pPr>
      <a:lvl6pPr marL="3145765" indent="-285979" algn="l" defTabSz="1143914"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17722" indent="-285979" algn="l" defTabSz="1143914"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89679" indent="-285979" algn="l" defTabSz="1143914"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61636" indent="-285979" algn="l" defTabSz="1143914"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143914" rtl="0" eaLnBrk="1" latinLnBrk="0" hangingPunct="1">
        <a:defRPr sz="2300" kern="1200">
          <a:solidFill>
            <a:schemeClr val="tx1"/>
          </a:solidFill>
          <a:latin typeface="+mn-lt"/>
          <a:ea typeface="+mn-ea"/>
          <a:cs typeface="+mn-cs"/>
        </a:defRPr>
      </a:lvl1pPr>
      <a:lvl2pPr marL="571957" algn="l" defTabSz="1143914" rtl="0" eaLnBrk="1" latinLnBrk="0" hangingPunct="1">
        <a:defRPr sz="2300" kern="1200">
          <a:solidFill>
            <a:schemeClr val="tx1"/>
          </a:solidFill>
          <a:latin typeface="+mn-lt"/>
          <a:ea typeface="+mn-ea"/>
          <a:cs typeface="+mn-cs"/>
        </a:defRPr>
      </a:lvl2pPr>
      <a:lvl3pPr marL="1143914" algn="l" defTabSz="1143914" rtl="0" eaLnBrk="1" latinLnBrk="0" hangingPunct="1">
        <a:defRPr sz="2300" kern="1200">
          <a:solidFill>
            <a:schemeClr val="tx1"/>
          </a:solidFill>
          <a:latin typeface="+mn-lt"/>
          <a:ea typeface="+mn-ea"/>
          <a:cs typeface="+mn-cs"/>
        </a:defRPr>
      </a:lvl3pPr>
      <a:lvl4pPr marL="1715872" algn="l" defTabSz="1143914" rtl="0" eaLnBrk="1" latinLnBrk="0" hangingPunct="1">
        <a:defRPr sz="2300" kern="1200">
          <a:solidFill>
            <a:schemeClr val="tx1"/>
          </a:solidFill>
          <a:latin typeface="+mn-lt"/>
          <a:ea typeface="+mn-ea"/>
          <a:cs typeface="+mn-cs"/>
        </a:defRPr>
      </a:lvl4pPr>
      <a:lvl5pPr marL="2287829" algn="l" defTabSz="1143914" rtl="0" eaLnBrk="1" latinLnBrk="0" hangingPunct="1">
        <a:defRPr sz="2300" kern="1200">
          <a:solidFill>
            <a:schemeClr val="tx1"/>
          </a:solidFill>
          <a:latin typeface="+mn-lt"/>
          <a:ea typeface="+mn-ea"/>
          <a:cs typeface="+mn-cs"/>
        </a:defRPr>
      </a:lvl5pPr>
      <a:lvl6pPr marL="2859786" algn="l" defTabSz="1143914" rtl="0" eaLnBrk="1" latinLnBrk="0" hangingPunct="1">
        <a:defRPr sz="2300" kern="1200">
          <a:solidFill>
            <a:schemeClr val="tx1"/>
          </a:solidFill>
          <a:latin typeface="+mn-lt"/>
          <a:ea typeface="+mn-ea"/>
          <a:cs typeface="+mn-cs"/>
        </a:defRPr>
      </a:lvl6pPr>
      <a:lvl7pPr marL="3431743" algn="l" defTabSz="1143914" rtl="0" eaLnBrk="1" latinLnBrk="0" hangingPunct="1">
        <a:defRPr sz="2300" kern="1200">
          <a:solidFill>
            <a:schemeClr val="tx1"/>
          </a:solidFill>
          <a:latin typeface="+mn-lt"/>
          <a:ea typeface="+mn-ea"/>
          <a:cs typeface="+mn-cs"/>
        </a:defRPr>
      </a:lvl7pPr>
      <a:lvl8pPr marL="4003700" algn="l" defTabSz="1143914" rtl="0" eaLnBrk="1" latinLnBrk="0" hangingPunct="1">
        <a:defRPr sz="2300" kern="1200">
          <a:solidFill>
            <a:schemeClr val="tx1"/>
          </a:solidFill>
          <a:latin typeface="+mn-lt"/>
          <a:ea typeface="+mn-ea"/>
          <a:cs typeface="+mn-cs"/>
        </a:defRPr>
      </a:lvl8pPr>
      <a:lvl9pPr marL="4575658" algn="l" defTabSz="1143914"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200" b="1" dirty="0" smtClean="0">
                <a:latin typeface="Algerian" pitchFamily="82" charset="0"/>
              </a:rPr>
              <a:t>Fake News Detection</a:t>
            </a:r>
            <a:endParaRPr lang="en-IN" sz="3200" b="1" dirty="0">
              <a:latin typeface="Algerian" pitchFamily="82" charset="0"/>
            </a:endParaRPr>
          </a:p>
        </p:txBody>
      </p:sp>
      <p:sp>
        <p:nvSpPr>
          <p:cNvPr id="3" name="Subtitle 2"/>
          <p:cNvSpPr>
            <a:spLocks noGrp="1"/>
          </p:cNvSpPr>
          <p:nvPr>
            <p:ph type="subTitle" idx="1"/>
          </p:nvPr>
        </p:nvSpPr>
        <p:spPr>
          <a:xfrm>
            <a:off x="2084375" y="7117375"/>
            <a:ext cx="4095705" cy="2665619"/>
          </a:xfrm>
        </p:spPr>
        <p:txBody>
          <a:bodyPr/>
          <a:lstStyle/>
          <a:p>
            <a:r>
              <a:rPr lang="en-IN" b="1" dirty="0" smtClean="0">
                <a:solidFill>
                  <a:schemeClr val="accent1"/>
                </a:solidFill>
                <a:latin typeface="Bell MT" pitchFamily="18" charset="0"/>
              </a:rPr>
              <a:t>By </a:t>
            </a:r>
            <a:r>
              <a:rPr lang="en-IN" b="1" dirty="0" err="1" smtClean="0">
                <a:solidFill>
                  <a:schemeClr val="accent1"/>
                </a:solidFill>
                <a:latin typeface="Bell MT" pitchFamily="18" charset="0"/>
              </a:rPr>
              <a:t>Harshitha</a:t>
            </a:r>
            <a:r>
              <a:rPr lang="en-IN" b="1" dirty="0" smtClean="0">
                <a:solidFill>
                  <a:schemeClr val="accent1"/>
                </a:solidFill>
                <a:latin typeface="Bell MT" pitchFamily="18" charset="0"/>
              </a:rPr>
              <a:t> K.S</a:t>
            </a:r>
            <a:endParaRPr lang="en-IN" b="1" dirty="0">
              <a:solidFill>
                <a:schemeClr val="accent1"/>
              </a:solidFill>
              <a:latin typeface="Bell MT" pitchFamily="18" charset="0"/>
            </a:endParaRPr>
          </a:p>
        </p:txBody>
      </p:sp>
      <p:pic>
        <p:nvPicPr>
          <p:cNvPr id="4" name="Picture 3"/>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2333942" y="1138996"/>
            <a:ext cx="2929890" cy="2133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latin typeface="Times New Roman" panose="02020603050405020304" pitchFamily="18" charset="0"/>
                <a:cs typeface="Times New Roman" panose="02020603050405020304" pitchFamily="18" charset="0"/>
              </a:rPr>
              <a:t>Checking for numerical columns and their distribution.</a:t>
            </a:r>
            <a:endParaRPr lang="en-IN" sz="4000" dirty="0"/>
          </a:p>
        </p:txBody>
      </p:sp>
      <p:pic>
        <p:nvPicPr>
          <p:cNvPr id="4098" name="Picture 2" descr="C:\Users\Admin\Pictures\Picasa\Collages\valuecounts.PNG"/>
          <p:cNvPicPr>
            <a:picLocks noGrp="1" noChangeAspect="1" noChangeArrowheads="1"/>
          </p:cNvPicPr>
          <p:nvPr>
            <p:ph idx="1"/>
          </p:nvPr>
        </p:nvPicPr>
        <p:blipFill>
          <a:blip r:embed="rId2"/>
          <a:srcRect/>
          <a:stretch>
            <a:fillRect/>
          </a:stretch>
        </p:blipFill>
        <p:spPr bwMode="auto">
          <a:xfrm>
            <a:off x="830987" y="3623123"/>
            <a:ext cx="2967902" cy="905791"/>
          </a:xfrm>
          <a:prstGeom prst="rect">
            <a:avLst/>
          </a:prstGeom>
          <a:noFill/>
        </p:spPr>
      </p:pic>
      <p:sp>
        <p:nvSpPr>
          <p:cNvPr id="5" name="Rectangle 4"/>
          <p:cNvSpPr/>
          <p:nvPr/>
        </p:nvSpPr>
        <p:spPr>
          <a:xfrm>
            <a:off x="534195" y="6033362"/>
            <a:ext cx="5401582" cy="5309239"/>
          </a:xfrm>
          <a:prstGeom prst="rect">
            <a:avLst/>
          </a:prstGeom>
        </p:spPr>
        <p:txBody>
          <a:bodyPr wrap="square" lIns="114391" tIns="57196" rIns="114391" bIns="57196">
            <a:spAutoFit/>
          </a:bodyPr>
          <a:lstStyle/>
          <a:p>
            <a:pPr marL="357473" indent="-357473" algn="just">
              <a:lnSpc>
                <a:spcPct val="150000"/>
              </a:lnSpc>
            </a:pPr>
            <a:r>
              <a:rPr lang="en-US" sz="2500" dirty="0" smtClean="0">
                <a:latin typeface="Times New Roman" panose="02020603050405020304" pitchFamily="18" charset="0"/>
                <a:cs typeface="Times New Roman" panose="02020603050405020304" pitchFamily="18" charset="0"/>
              </a:rPr>
              <a:t>Observation</a:t>
            </a:r>
          </a:p>
          <a:p>
            <a:pPr marL="357473" indent="-357473" algn="just">
              <a:lnSpc>
                <a:spcPct val="150000"/>
              </a:lnSpc>
              <a:buFont typeface="Arial" pitchFamily="34" charset="0"/>
              <a:buChar char="•"/>
            </a:pPr>
            <a:r>
              <a:rPr lang="en-US" sz="2500" dirty="0" smtClean="0">
                <a:latin typeface="Times New Roman" panose="02020603050405020304" pitchFamily="18" charset="0"/>
                <a:cs typeface="Times New Roman" panose="02020603050405020304" pitchFamily="18" charset="0"/>
              </a:rPr>
              <a:t>There are more than 2 unique values in all the columns. </a:t>
            </a:r>
          </a:p>
          <a:p>
            <a:pPr marL="357473" indent="-357473" algn="just">
              <a:lnSpc>
                <a:spcPct val="150000"/>
              </a:lnSpc>
              <a:buFont typeface="Arial" pitchFamily="34" charset="0"/>
              <a:buChar char="•"/>
            </a:pPr>
            <a:r>
              <a:rPr lang="en-US" sz="2500" dirty="0" smtClean="0">
                <a:latin typeface="Times New Roman" panose="02020603050405020304" pitchFamily="18" charset="0"/>
                <a:cs typeface="Times New Roman" panose="02020603050405020304" pitchFamily="18" charset="0"/>
              </a:rPr>
              <a:t>Hence the columns are the continuous data.</a:t>
            </a:r>
          </a:p>
          <a:p>
            <a:pPr marL="357473" indent="-357473" algn="just">
              <a:lnSpc>
                <a:spcPct val="150000"/>
              </a:lnSpc>
              <a:buFont typeface="Arial" pitchFamily="34" charset="0"/>
              <a:buChar char="•"/>
            </a:pPr>
            <a:r>
              <a:rPr lang="en-US" sz="2500" dirty="0" smtClean="0">
                <a:latin typeface="Times New Roman" panose="02020603050405020304" pitchFamily="18" charset="0"/>
                <a:cs typeface="Times New Roman" panose="02020603050405020304" pitchFamily="18" charset="0"/>
              </a:rPr>
              <a:t>The data is not  ordinal type of categorical data.</a:t>
            </a:r>
          </a:p>
          <a:p>
            <a:pPr marL="357473" indent="-357473" algn="just">
              <a:lnSpc>
                <a:spcPct val="150000"/>
              </a:lnSpc>
              <a:buFont typeface="Arial" pitchFamily="34" charset="0"/>
              <a:buChar char="•"/>
            </a:pPr>
            <a:r>
              <a:rPr lang="en-US" sz="2500" dirty="0" smtClean="0">
                <a:latin typeface="Times New Roman" panose="02020603050405020304" pitchFamily="18" charset="0"/>
                <a:cs typeface="Times New Roman" panose="02020603050405020304" pitchFamily="18" charset="0"/>
              </a:rPr>
              <a:t>Hence  outliers can be found in the dataset.</a:t>
            </a:r>
            <a:endParaRPr lang="en-IN"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latin typeface="Times New Roman" panose="02020603050405020304" pitchFamily="18" charset="0"/>
                <a:cs typeface="Times New Roman" panose="02020603050405020304" pitchFamily="18" charset="0"/>
              </a:rPr>
              <a:t>Data cleaning and Importing </a:t>
            </a:r>
            <a:r>
              <a:rPr lang="en-US" sz="4000" b="1" u="sng" dirty="0" err="1" smtClean="0">
                <a:latin typeface="Times New Roman" panose="02020603050405020304" pitchFamily="18" charset="0"/>
                <a:cs typeface="Times New Roman" panose="02020603050405020304" pitchFamily="18" charset="0"/>
              </a:rPr>
              <a:t>nlp</a:t>
            </a:r>
            <a:r>
              <a:rPr lang="en-US" sz="4000" b="1" u="sng" dirty="0" smtClean="0">
                <a:latin typeface="Times New Roman" panose="02020603050405020304" pitchFamily="18" charset="0"/>
                <a:cs typeface="Times New Roman" panose="02020603050405020304" pitchFamily="18" charset="0"/>
              </a:rPr>
              <a:t> libraries.</a:t>
            </a:r>
            <a:endParaRPr lang="en-IN" sz="4000" dirty="0"/>
          </a:p>
        </p:txBody>
      </p:sp>
      <p:pic>
        <p:nvPicPr>
          <p:cNvPr id="5122" name="Picture 2" descr="C:\Users\Admin\Pictures\Picasa\Collages\importing nlp libraries.PNG"/>
          <p:cNvPicPr>
            <a:picLocks noGrp="1" noChangeAspect="1" noChangeArrowheads="1"/>
          </p:cNvPicPr>
          <p:nvPr>
            <p:ph idx="1"/>
          </p:nvPr>
        </p:nvPicPr>
        <p:blipFill>
          <a:blip r:embed="rId2"/>
          <a:srcRect/>
          <a:stretch>
            <a:fillRect/>
          </a:stretch>
        </p:blipFill>
        <p:spPr bwMode="auto">
          <a:xfrm>
            <a:off x="949704" y="4890934"/>
            <a:ext cx="3775672" cy="2743548"/>
          </a:xfrm>
          <a:prstGeom prst="rect">
            <a:avLst/>
          </a:prstGeom>
          <a:noFill/>
        </p:spPr>
      </p:pic>
      <p:pic>
        <p:nvPicPr>
          <p:cNvPr id="5123" name="Picture 3" descr="C:\Users\Admin\Pictures\Picasa\Collages\sentence.PNG"/>
          <p:cNvPicPr>
            <a:picLocks noChangeAspect="1" noChangeArrowheads="1"/>
          </p:cNvPicPr>
          <p:nvPr/>
        </p:nvPicPr>
        <p:blipFill>
          <a:blip r:embed="rId3"/>
          <a:srcRect/>
          <a:stretch>
            <a:fillRect/>
          </a:stretch>
        </p:blipFill>
        <p:spPr bwMode="auto">
          <a:xfrm>
            <a:off x="949703" y="2717332"/>
            <a:ext cx="3739557" cy="1604533"/>
          </a:xfrm>
          <a:prstGeom prst="rect">
            <a:avLst/>
          </a:prstGeom>
          <a:noFill/>
        </p:spPr>
      </p:pic>
      <p:sp>
        <p:nvSpPr>
          <p:cNvPr id="6" name="Rectangle 5"/>
          <p:cNvSpPr/>
          <p:nvPr/>
        </p:nvSpPr>
        <p:spPr>
          <a:xfrm>
            <a:off x="830986" y="8275338"/>
            <a:ext cx="5698371" cy="823395"/>
          </a:xfrm>
          <a:prstGeom prst="rect">
            <a:avLst/>
          </a:prstGeom>
        </p:spPr>
        <p:txBody>
          <a:bodyPr wrap="square" lIns="114391" tIns="57196" rIns="114391" bIns="57196">
            <a:spAutoFit/>
          </a:bodyPr>
          <a:lstStyle/>
          <a:p>
            <a:pPr marL="357473" indent="-357473" algn="just"/>
            <a:r>
              <a:rPr lang="en-US" dirty="0" smtClean="0"/>
              <a:t>The above are the necessary libraries which is required for text cleaning.</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dmin\Pictures\Picasa\Collages\data cleaning.PNG"/>
          <p:cNvPicPr>
            <a:picLocks noChangeAspect="1" noChangeArrowheads="1"/>
          </p:cNvPicPr>
          <p:nvPr/>
        </p:nvPicPr>
        <p:blipFill>
          <a:blip r:embed="rId2"/>
          <a:srcRect/>
          <a:stretch>
            <a:fillRect/>
          </a:stretch>
        </p:blipFill>
        <p:spPr bwMode="auto">
          <a:xfrm>
            <a:off x="296766" y="1164547"/>
            <a:ext cx="6823488" cy="8893977"/>
          </a:xfrm>
          <a:prstGeom prst="rect">
            <a:avLst/>
          </a:prstGeom>
          <a:noFill/>
        </p:spPr>
      </p:pic>
      <p:sp>
        <p:nvSpPr>
          <p:cNvPr id="3" name="Rectangle 2"/>
          <p:cNvSpPr/>
          <p:nvPr/>
        </p:nvSpPr>
        <p:spPr>
          <a:xfrm>
            <a:off x="237407" y="10232174"/>
            <a:ext cx="6707458" cy="1654392"/>
          </a:xfrm>
          <a:prstGeom prst="rect">
            <a:avLst/>
          </a:prstGeom>
        </p:spPr>
        <p:txBody>
          <a:bodyPr wrap="square" lIns="114391" tIns="57196" rIns="114391" bIns="57196">
            <a:spAutoFit/>
          </a:bodyPr>
          <a:lstStyle/>
          <a:p>
            <a:pPr marL="428968" indent="-428968" algn="just"/>
            <a:r>
              <a:rPr lang="en-US" sz="2500" dirty="0" smtClean="0">
                <a:latin typeface="Times New Roman" panose="02020603050405020304" pitchFamily="18" charset="0"/>
                <a:cs typeface="Times New Roman" panose="02020603050405020304" pitchFamily="18" charset="0"/>
              </a:rPr>
              <a:t>The above is the code to extract only text from the dataset by eliminating all the extra special characters, numerical. By creating the empty list and appending the cleaned data into it.</a:t>
            </a:r>
            <a:endParaRPr lang="en-IN"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C:\Users\Admin\Pictures\Picasa\Collages\datacleaning2.PNG"/>
          <p:cNvPicPr>
            <a:picLocks noChangeAspect="1" noChangeArrowheads="1"/>
          </p:cNvPicPr>
          <p:nvPr/>
        </p:nvPicPr>
        <p:blipFill>
          <a:blip r:embed="rId2"/>
          <a:srcRect/>
          <a:stretch>
            <a:fillRect/>
          </a:stretch>
        </p:blipFill>
        <p:spPr bwMode="auto">
          <a:xfrm>
            <a:off x="534197" y="1811543"/>
            <a:ext cx="5342222" cy="3234965"/>
          </a:xfrm>
          <a:prstGeom prst="rect">
            <a:avLst/>
          </a:prstGeom>
          <a:noFill/>
        </p:spPr>
      </p:pic>
      <p:pic>
        <p:nvPicPr>
          <p:cNvPr id="8196" name="Picture 4" descr="C:\Users\Admin\Pictures\Picasa\Collages\datacleaning3.PNG"/>
          <p:cNvPicPr>
            <a:picLocks noChangeAspect="1" noChangeArrowheads="1"/>
          </p:cNvPicPr>
          <p:nvPr/>
        </p:nvPicPr>
        <p:blipFill>
          <a:blip r:embed="rId3"/>
          <a:srcRect/>
          <a:stretch>
            <a:fillRect/>
          </a:stretch>
        </p:blipFill>
        <p:spPr bwMode="auto">
          <a:xfrm>
            <a:off x="593555" y="7065132"/>
            <a:ext cx="4451853" cy="828146"/>
          </a:xfrm>
          <a:prstGeom prst="rect">
            <a:avLst/>
          </a:prstGeom>
          <a:noFill/>
        </p:spPr>
      </p:pic>
      <p:sp>
        <p:nvSpPr>
          <p:cNvPr id="7" name="Rectangle 6"/>
          <p:cNvSpPr/>
          <p:nvPr/>
        </p:nvSpPr>
        <p:spPr>
          <a:xfrm>
            <a:off x="237407" y="8938186"/>
            <a:ext cx="6826174" cy="2423833"/>
          </a:xfrm>
          <a:prstGeom prst="rect">
            <a:avLst/>
          </a:prstGeom>
        </p:spPr>
        <p:txBody>
          <a:bodyPr wrap="square" lIns="114391" tIns="57196" rIns="114391" bIns="57196">
            <a:spAutoFit/>
          </a:bodyPr>
          <a:lstStyle/>
          <a:p>
            <a:pPr marL="428968" indent="-428968" algn="just"/>
            <a:r>
              <a:rPr lang="en-IN" sz="2500" dirty="0" smtClean="0">
                <a:latin typeface="Times New Roman" pitchFamily="18" charset="0"/>
                <a:cs typeface="Times New Roman" pitchFamily="18" charset="0"/>
              </a:rPr>
              <a:t>Lemmatization does the same thing as stemming and try to bring a word to its base form, but unlike stemming it do keep in account the actual meaning of the base word i.e. the base word belongs to any specific language. The ‘base word’ is known as ‘Lemma’.</a:t>
            </a:r>
            <a:endParaRPr lang="en-IN" sz="25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dmin\Pictures\Picasa\Collages\datacleaning4.PNG"/>
          <p:cNvPicPr>
            <a:picLocks noChangeAspect="1" noChangeArrowheads="1"/>
          </p:cNvPicPr>
          <p:nvPr/>
        </p:nvPicPr>
        <p:blipFill>
          <a:blip r:embed="rId2"/>
          <a:srcRect/>
          <a:stretch>
            <a:fillRect/>
          </a:stretch>
        </p:blipFill>
        <p:spPr bwMode="auto">
          <a:xfrm>
            <a:off x="801987" y="1940937"/>
            <a:ext cx="5992482" cy="6832203"/>
          </a:xfrm>
          <a:prstGeom prst="rect">
            <a:avLst/>
          </a:prstGeom>
          <a:noFill/>
        </p:spPr>
      </p:pic>
      <p:sp>
        <p:nvSpPr>
          <p:cNvPr id="3" name="Rectangle 2"/>
          <p:cNvSpPr/>
          <p:nvPr/>
        </p:nvSpPr>
        <p:spPr>
          <a:xfrm>
            <a:off x="712270" y="9585178"/>
            <a:ext cx="6173235" cy="2039113"/>
          </a:xfrm>
          <a:prstGeom prst="rect">
            <a:avLst/>
          </a:prstGeom>
        </p:spPr>
        <p:txBody>
          <a:bodyPr wrap="square" lIns="114391" tIns="57196" rIns="114391" bIns="57196">
            <a:spAutoFit/>
          </a:bodyPr>
          <a:lstStyle/>
          <a:p>
            <a:pPr marL="428968" indent="-428968" algn="just"/>
            <a:r>
              <a:rPr lang="en-US" sz="2500" dirty="0" smtClean="0">
                <a:latin typeface="Times New Roman" panose="02020603050405020304" pitchFamily="18" charset="0"/>
                <a:cs typeface="Times New Roman" panose="02020603050405020304" pitchFamily="18" charset="0"/>
              </a:rPr>
              <a:t>The above is the code to extract only text from the dataset by eliminating all the extra special characters, numerical. By creating the empty list and appending the cleaned data into it.</a:t>
            </a:r>
            <a:endParaRPr lang="en-IN"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latin typeface="Times New Roman" panose="02020603050405020304" pitchFamily="18" charset="0"/>
                <a:cs typeface="Times New Roman" panose="02020603050405020304" pitchFamily="18" charset="0"/>
              </a:rPr>
              <a:t>The column which is resulted after cleaning.</a:t>
            </a:r>
            <a:endParaRPr lang="en-IN" sz="4000" u="sng" dirty="0"/>
          </a:p>
        </p:txBody>
      </p:sp>
      <p:pic>
        <p:nvPicPr>
          <p:cNvPr id="10243" name="Picture 3" descr="C:\Users\Admin\Pictures\Picasa\Collages\Cleaneddataset.PNG"/>
          <p:cNvPicPr>
            <a:picLocks noGrp="1" noChangeAspect="1" noChangeArrowheads="1"/>
          </p:cNvPicPr>
          <p:nvPr>
            <p:ph idx="1"/>
          </p:nvPr>
        </p:nvPicPr>
        <p:blipFill>
          <a:blip r:embed="rId2"/>
          <a:srcRect/>
          <a:stretch>
            <a:fillRect/>
          </a:stretch>
        </p:blipFill>
        <p:spPr bwMode="auto">
          <a:xfrm>
            <a:off x="379889" y="5286538"/>
            <a:ext cx="6837998" cy="3422014"/>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latin typeface="Times New Roman" panose="02020603050405020304" pitchFamily="18" charset="0"/>
                <a:cs typeface="Times New Roman" panose="02020603050405020304" pitchFamily="18" charset="0"/>
              </a:rPr>
              <a:t>The Dataset view</a:t>
            </a:r>
            <a:endParaRPr lang="en-IN" sz="4000" u="sng" dirty="0"/>
          </a:p>
        </p:txBody>
      </p:sp>
      <p:pic>
        <p:nvPicPr>
          <p:cNvPr id="11266" name="Picture 2" descr="C:\Users\Admin\Pictures\Picasa\Collages\type1.PNG"/>
          <p:cNvPicPr>
            <a:picLocks noGrp="1" noChangeAspect="1" noChangeArrowheads="1"/>
          </p:cNvPicPr>
          <p:nvPr>
            <p:ph idx="1"/>
          </p:nvPr>
        </p:nvPicPr>
        <p:blipFill>
          <a:blip r:embed="rId2"/>
          <a:srcRect/>
          <a:stretch>
            <a:fillRect/>
          </a:stretch>
        </p:blipFill>
        <p:spPr bwMode="auto">
          <a:xfrm>
            <a:off x="379889" y="2814031"/>
            <a:ext cx="6837998" cy="3526465"/>
          </a:xfrm>
          <a:prstGeom prst="rect">
            <a:avLst/>
          </a:prstGeom>
          <a:noFill/>
        </p:spPr>
      </p:pic>
      <p:sp>
        <p:nvSpPr>
          <p:cNvPr id="5" name="Rectangle 4"/>
          <p:cNvSpPr/>
          <p:nvPr/>
        </p:nvSpPr>
        <p:spPr>
          <a:xfrm>
            <a:off x="652913" y="6706698"/>
            <a:ext cx="6470026" cy="731062"/>
          </a:xfrm>
          <a:prstGeom prst="rect">
            <a:avLst/>
          </a:prstGeom>
        </p:spPr>
        <p:txBody>
          <a:bodyPr wrap="square" lIns="114391" tIns="57196" rIns="114391" bIns="57196">
            <a:spAutoFit/>
          </a:bodyPr>
          <a:lstStyle/>
          <a:p>
            <a:pPr algn="ctr"/>
            <a:r>
              <a:rPr lang="en-US" sz="4000" b="1" u="sng" dirty="0" smtClean="0">
                <a:latin typeface="Times New Roman" panose="02020603050405020304" pitchFamily="18" charset="0"/>
                <a:cs typeface="Times New Roman" panose="02020603050405020304" pitchFamily="18" charset="0"/>
              </a:rPr>
              <a:t>Dataset with new column.</a:t>
            </a:r>
            <a:endParaRPr lang="en-IN" sz="4000" b="1" u="sng" dirty="0">
              <a:latin typeface="Times New Roman" panose="02020603050405020304" pitchFamily="18" charset="0"/>
              <a:cs typeface="Times New Roman" panose="02020603050405020304" pitchFamily="18" charset="0"/>
            </a:endParaRPr>
          </a:p>
        </p:txBody>
      </p:sp>
      <p:pic>
        <p:nvPicPr>
          <p:cNvPr id="11267" name="Picture 3" descr="C:\Users\Admin\Pictures\Picasa\Collages\type2.PNG"/>
          <p:cNvPicPr>
            <a:picLocks noChangeAspect="1" noChangeArrowheads="1"/>
          </p:cNvPicPr>
          <p:nvPr/>
        </p:nvPicPr>
        <p:blipFill>
          <a:blip r:embed="rId3"/>
          <a:srcRect/>
          <a:stretch>
            <a:fillRect/>
          </a:stretch>
        </p:blipFill>
        <p:spPr bwMode="auto">
          <a:xfrm>
            <a:off x="158290" y="8281477"/>
            <a:ext cx="7083364" cy="3401727"/>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err="1" smtClean="0">
                <a:latin typeface="Times New Roman" pitchFamily="18" charset="0"/>
                <a:cs typeface="Times New Roman" pitchFamily="18" charset="0"/>
              </a:rPr>
              <a:t>Distplot</a:t>
            </a:r>
            <a:r>
              <a:rPr lang="en-IN" sz="4000" b="1" u="sng" dirty="0" smtClean="0">
                <a:latin typeface="Times New Roman" pitchFamily="18" charset="0"/>
                <a:cs typeface="Times New Roman" pitchFamily="18" charset="0"/>
              </a:rPr>
              <a:t> of </a:t>
            </a:r>
            <a:r>
              <a:rPr lang="en-IN" sz="4000" b="1" u="sng" dirty="0" err="1" smtClean="0">
                <a:latin typeface="Times New Roman" pitchFamily="18" charset="0"/>
                <a:cs typeface="Times New Roman" pitchFamily="18" charset="0"/>
              </a:rPr>
              <a:t>Orginal</a:t>
            </a:r>
            <a:r>
              <a:rPr lang="en-IN" sz="4000" b="1" u="sng" dirty="0" smtClean="0">
                <a:latin typeface="Times New Roman" pitchFamily="18" charset="0"/>
                <a:cs typeface="Times New Roman" pitchFamily="18" charset="0"/>
              </a:rPr>
              <a:t> length</a:t>
            </a:r>
            <a:endParaRPr lang="en-IN" sz="4000" b="1" u="sng" dirty="0">
              <a:latin typeface="Times New Roman" pitchFamily="18" charset="0"/>
              <a:cs typeface="Times New Roman" pitchFamily="18" charset="0"/>
            </a:endParaRPr>
          </a:p>
        </p:txBody>
      </p:sp>
      <p:pic>
        <p:nvPicPr>
          <p:cNvPr id="12290" name="Picture 2" descr="C:\Users\Admin\Pictures\Picasa\Collages\spamgraph.PNG"/>
          <p:cNvPicPr>
            <a:picLocks noGrp="1" noChangeAspect="1" noChangeArrowheads="1"/>
          </p:cNvPicPr>
          <p:nvPr>
            <p:ph idx="1"/>
          </p:nvPr>
        </p:nvPicPr>
        <p:blipFill>
          <a:blip r:embed="rId2"/>
          <a:srcRect/>
          <a:stretch>
            <a:fillRect/>
          </a:stretch>
        </p:blipFill>
        <p:spPr bwMode="auto">
          <a:xfrm>
            <a:off x="1388278" y="2846730"/>
            <a:ext cx="5081722" cy="7763922"/>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err="1" smtClean="0">
                <a:latin typeface="Times New Roman" pitchFamily="18" charset="0"/>
                <a:cs typeface="Times New Roman" pitchFamily="18" charset="0"/>
              </a:rPr>
              <a:t>Distplot</a:t>
            </a:r>
            <a:r>
              <a:rPr lang="en-IN" sz="4000" b="1" u="sng" dirty="0" smtClean="0">
                <a:latin typeface="Times New Roman" pitchFamily="18" charset="0"/>
                <a:cs typeface="Times New Roman" pitchFamily="18" charset="0"/>
              </a:rPr>
              <a:t> of Cleaned length</a:t>
            </a:r>
            <a:endParaRPr lang="en-IN" sz="4000" dirty="0"/>
          </a:p>
        </p:txBody>
      </p:sp>
      <p:pic>
        <p:nvPicPr>
          <p:cNvPr id="13314" name="Picture 2" descr="C:\Users\Admin\Pictures\Picasa\Collages\spamdetectiongraph2.PNG"/>
          <p:cNvPicPr>
            <a:picLocks noGrp="1" noChangeAspect="1" noChangeArrowheads="1"/>
          </p:cNvPicPr>
          <p:nvPr>
            <p:ph idx="1"/>
          </p:nvPr>
        </p:nvPicPr>
        <p:blipFill>
          <a:blip r:embed="rId2"/>
          <a:srcRect/>
          <a:stretch>
            <a:fillRect/>
          </a:stretch>
        </p:blipFill>
        <p:spPr bwMode="auto">
          <a:xfrm>
            <a:off x="1293646" y="4647910"/>
            <a:ext cx="5235711" cy="5833343"/>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err="1" smtClean="0">
                <a:latin typeface="Times New Roman" pitchFamily="18" charset="0"/>
                <a:cs typeface="Times New Roman" pitchFamily="18" charset="0"/>
              </a:rPr>
              <a:t>WordCloud</a:t>
            </a:r>
            <a:r>
              <a:rPr lang="en-IN" sz="4000" b="1" u="sng" dirty="0" smtClean="0">
                <a:latin typeface="Times New Roman" pitchFamily="18" charset="0"/>
                <a:cs typeface="Times New Roman" pitchFamily="18" charset="0"/>
              </a:rPr>
              <a:t> of label=1</a:t>
            </a:r>
            <a:endParaRPr lang="en-IN" sz="4000" b="1" u="sng" dirty="0">
              <a:latin typeface="Times New Roman" pitchFamily="18" charset="0"/>
              <a:cs typeface="Times New Roman" pitchFamily="18" charset="0"/>
            </a:endParaRPr>
          </a:p>
        </p:txBody>
      </p:sp>
      <p:pic>
        <p:nvPicPr>
          <p:cNvPr id="15364" name="Picture 4" descr="C:\Users\Admin\Pictures\Picasa\Collages\wordcloud1.PNG"/>
          <p:cNvPicPr>
            <a:picLocks noGrp="1" noChangeAspect="1" noChangeArrowheads="1"/>
          </p:cNvPicPr>
          <p:nvPr>
            <p:ph idx="1"/>
          </p:nvPr>
        </p:nvPicPr>
        <p:blipFill>
          <a:blip r:embed="rId2"/>
          <a:srcRect/>
          <a:stretch>
            <a:fillRect/>
          </a:stretch>
        </p:blipFill>
        <p:spPr bwMode="auto">
          <a:xfrm>
            <a:off x="1672365" y="3674906"/>
            <a:ext cx="4204055" cy="719454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IN" sz="4000" b="1" u="sng" dirty="0" smtClean="0">
                <a:latin typeface="Times New Roman" pitchFamily="18" charset="0"/>
                <a:cs typeface="Times New Roman" pitchFamily="18" charset="0"/>
              </a:rPr>
              <a:t>Problem Statement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178048" y="2898517"/>
            <a:ext cx="6861765" cy="3830176"/>
          </a:xfrm>
          <a:solidFill>
            <a:schemeClr val="bg1"/>
          </a:solidFill>
        </p:spPr>
        <p:txBody>
          <a:bodyPr>
            <a:noAutofit/>
          </a:bodyPr>
          <a:lstStyle/>
          <a:p>
            <a:pPr algn="just">
              <a:buNone/>
            </a:pPr>
            <a:r>
              <a:rPr lang="en-US" sz="2500" dirty="0" smtClean="0">
                <a:latin typeface="Times New Roman" pitchFamily="18" charset="0"/>
                <a:cs typeface="Times New Roman" pitchFamily="18" charset="0"/>
              </a:rPr>
              <a:t> </a:t>
            </a:r>
            <a:r>
              <a:rPr lang="en-US" sz="2500" b="1" dirty="0">
                <a:latin typeface="Times New Roman" pitchFamily="18" charset="0"/>
                <a:cs typeface="Times New Roman" pitchFamily="18" charset="0"/>
              </a:rPr>
              <a:t>Business Problem</a:t>
            </a:r>
            <a:endParaRPr lang="en-IN" sz="2500" b="1" dirty="0">
              <a:latin typeface="Times New Roman" pitchFamily="18" charset="0"/>
              <a:cs typeface="Times New Roman" pitchFamily="18" charset="0"/>
            </a:endParaRPr>
          </a:p>
          <a:p>
            <a:pPr algn="just"/>
            <a:r>
              <a:rPr lang="en-IN" sz="2500" dirty="0">
                <a:latin typeface="Times New Roman" pitchFamily="18" charset="0"/>
                <a:cs typeface="Times New Roman" pitchFamily="18" charset="0"/>
              </a:rPr>
              <a:t>The authenticity of Information has become  a longstanding  issue affecting businesses and society, both for printed and digital media.</a:t>
            </a:r>
          </a:p>
          <a:p>
            <a:pPr algn="just"/>
            <a:r>
              <a:rPr lang="en-IN" sz="2500" dirty="0">
                <a:latin typeface="Times New Roman" pitchFamily="18" charset="0"/>
                <a:cs typeface="Times New Roman" pitchFamily="18" charset="0"/>
              </a:rPr>
              <a:t>On social networks, the reach and effects of information spread occur at fast pace and so amplified  that distorted, inaccurate , or false information acquires a tremendous potential to cause real world impacts, within minutes, for millions of users.</a:t>
            </a:r>
          </a:p>
          <a:p>
            <a:pPr>
              <a:buNone/>
            </a:pPr>
            <a:endParaRPr lang="en-IN" sz="2500" dirty="0" smtClean="0">
              <a:latin typeface="Times New Roman" pitchFamily="18" charset="0"/>
              <a:cs typeface="Times New Roman" pitchFamily="18" charset="0"/>
            </a:endParaRPr>
          </a:p>
        </p:txBody>
      </p:sp>
      <p:sp>
        <p:nvSpPr>
          <p:cNvPr id="4" name="TextBox 3"/>
          <p:cNvSpPr txBox="1"/>
          <p:nvPr/>
        </p:nvSpPr>
        <p:spPr>
          <a:xfrm>
            <a:off x="296767" y="8152075"/>
            <a:ext cx="7063605" cy="1623614"/>
          </a:xfrm>
          <a:prstGeom prst="rect">
            <a:avLst/>
          </a:prstGeom>
          <a:solidFill>
            <a:schemeClr val="bg1"/>
          </a:solidFill>
        </p:spPr>
        <p:txBody>
          <a:bodyPr wrap="square" lIns="114391" tIns="57196" rIns="114391" bIns="57196" rtlCol="0">
            <a:spAutoFit/>
          </a:bodyPr>
          <a:lstStyle/>
          <a:p>
            <a:pPr algn="just">
              <a:buNone/>
            </a:pPr>
            <a:r>
              <a:rPr lang="en-IN" sz="2500" b="1" dirty="0" smtClean="0">
                <a:latin typeface="Times New Roman" pitchFamily="18" charset="0"/>
                <a:cs typeface="Times New Roman" pitchFamily="18" charset="0"/>
              </a:rPr>
              <a:t>Objective</a:t>
            </a:r>
          </a:p>
          <a:p>
            <a:pPr algn="just"/>
            <a:r>
              <a:rPr lang="en-IN" sz="2500" dirty="0" smtClean="0">
                <a:latin typeface="Times New Roman" pitchFamily="18" charset="0"/>
                <a:cs typeface="Times New Roman" pitchFamily="18" charset="0"/>
              </a:rPr>
              <a:t>The main Objective of this project  to detect whether the news is fake or not by using the classifier</a:t>
            </a:r>
            <a:endParaRPr lang="en-US" sz="2500"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err="1" smtClean="0">
                <a:latin typeface="Times New Roman" pitchFamily="18" charset="0"/>
                <a:cs typeface="Times New Roman" pitchFamily="18" charset="0"/>
              </a:rPr>
              <a:t>WordCloud</a:t>
            </a:r>
            <a:r>
              <a:rPr lang="en-IN" sz="4000" b="1" u="sng" dirty="0" smtClean="0">
                <a:latin typeface="Times New Roman" pitchFamily="18" charset="0"/>
                <a:cs typeface="Times New Roman" pitchFamily="18" charset="0"/>
              </a:rPr>
              <a:t> of label=0</a:t>
            </a:r>
            <a:endParaRPr lang="en-IN" sz="4000" dirty="0"/>
          </a:p>
        </p:txBody>
      </p:sp>
      <p:pic>
        <p:nvPicPr>
          <p:cNvPr id="17410" name="Picture 2" descr="C:\Users\Admin\Pictures\Picasa\Collages\wordcloud2.PNG"/>
          <p:cNvPicPr>
            <a:picLocks noGrp="1" noChangeAspect="1" noChangeArrowheads="1"/>
          </p:cNvPicPr>
          <p:nvPr>
            <p:ph idx="1"/>
          </p:nvPr>
        </p:nvPicPr>
        <p:blipFill>
          <a:blip r:embed="rId2"/>
          <a:srcRect/>
          <a:stretch>
            <a:fillRect/>
          </a:stretch>
        </p:blipFill>
        <p:spPr bwMode="auto">
          <a:xfrm>
            <a:off x="1550763" y="2898513"/>
            <a:ext cx="4496250" cy="8198069"/>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Admin\Pictures\Picasa\Collages\sklearnmultinomial.PNG"/>
          <p:cNvPicPr>
            <a:picLocks noChangeAspect="1" noChangeArrowheads="1"/>
          </p:cNvPicPr>
          <p:nvPr/>
        </p:nvPicPr>
        <p:blipFill>
          <a:blip r:embed="rId2"/>
          <a:srcRect/>
          <a:stretch>
            <a:fillRect/>
          </a:stretch>
        </p:blipFill>
        <p:spPr bwMode="auto">
          <a:xfrm>
            <a:off x="652912" y="2846728"/>
            <a:ext cx="5995162" cy="5012032"/>
          </a:xfrm>
          <a:prstGeom prst="rect">
            <a:avLst/>
          </a:prstGeom>
          <a:noFill/>
        </p:spPr>
      </p:pic>
      <p:pic>
        <p:nvPicPr>
          <p:cNvPr id="16387" name="Picture 3" descr="C:\Users\Admin\Pictures\Picasa\Collages\xtrainsplitofmultinomial.PNG"/>
          <p:cNvPicPr>
            <a:picLocks noChangeAspect="1" noChangeArrowheads="1"/>
          </p:cNvPicPr>
          <p:nvPr/>
        </p:nvPicPr>
        <p:blipFill>
          <a:blip r:embed="rId3"/>
          <a:srcRect/>
          <a:stretch>
            <a:fillRect/>
          </a:stretch>
        </p:blipFill>
        <p:spPr bwMode="auto">
          <a:xfrm>
            <a:off x="830987" y="8635180"/>
            <a:ext cx="5282865" cy="3269458"/>
          </a:xfrm>
          <a:prstGeom prst="rect">
            <a:avLst/>
          </a:prstGeom>
          <a:noFill/>
        </p:spPr>
      </p:pic>
      <p:sp>
        <p:nvSpPr>
          <p:cNvPr id="4" name="TextBox 3"/>
          <p:cNvSpPr txBox="1"/>
          <p:nvPr/>
        </p:nvSpPr>
        <p:spPr>
          <a:xfrm>
            <a:off x="712270" y="1423344"/>
            <a:ext cx="7462483" cy="731062"/>
          </a:xfrm>
          <a:prstGeom prst="rect">
            <a:avLst/>
          </a:prstGeom>
          <a:noFill/>
        </p:spPr>
        <p:txBody>
          <a:bodyPr wrap="none" lIns="114391" tIns="57196" rIns="114391" bIns="57196" rtlCol="0">
            <a:spAutoFit/>
          </a:bodyPr>
          <a:lstStyle/>
          <a:p>
            <a:pPr algn="ctr"/>
            <a:r>
              <a:rPr lang="en-IN" sz="4000" b="1" u="sng" dirty="0" smtClean="0">
                <a:latin typeface="Times New Roman" pitchFamily="18" charset="0"/>
                <a:cs typeface="Times New Roman" pitchFamily="18" charset="0"/>
              </a:rPr>
              <a:t>Prediction Using </a:t>
            </a:r>
            <a:r>
              <a:rPr lang="en-IN" sz="4000" b="1" u="sng" dirty="0" err="1" smtClean="0">
                <a:latin typeface="Times New Roman" pitchFamily="18" charset="0"/>
                <a:cs typeface="Times New Roman" pitchFamily="18" charset="0"/>
              </a:rPr>
              <a:t>MultinomialNB</a:t>
            </a:r>
            <a:endParaRPr lang="en-IN" sz="4000" b="1" u="sng"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descr="C:\Users\Admin\Pictures\Picasa\Collages\Classificationmultinomial.PNG"/>
          <p:cNvPicPr>
            <a:picLocks noChangeAspect="1" noChangeArrowheads="1"/>
          </p:cNvPicPr>
          <p:nvPr/>
        </p:nvPicPr>
        <p:blipFill>
          <a:blip r:embed="rId2"/>
          <a:srcRect/>
          <a:stretch>
            <a:fillRect/>
          </a:stretch>
        </p:blipFill>
        <p:spPr bwMode="auto">
          <a:xfrm>
            <a:off x="1337517" y="3174547"/>
            <a:ext cx="4182754" cy="5106927"/>
          </a:xfrm>
          <a:prstGeom prst="rect">
            <a:avLst/>
          </a:prstGeom>
          <a:noFill/>
        </p:spPr>
      </p:pic>
      <p:sp>
        <p:nvSpPr>
          <p:cNvPr id="7" name="Rectangle 6"/>
          <p:cNvSpPr/>
          <p:nvPr/>
        </p:nvSpPr>
        <p:spPr>
          <a:xfrm>
            <a:off x="771629" y="9424068"/>
            <a:ext cx="6291951" cy="823395"/>
          </a:xfrm>
          <a:prstGeom prst="rect">
            <a:avLst/>
          </a:prstGeom>
        </p:spPr>
        <p:txBody>
          <a:bodyPr wrap="square" lIns="114391" tIns="57196" rIns="114391" bIns="57196">
            <a:spAutoFit/>
          </a:bodyPr>
          <a:lstStyle/>
          <a:p>
            <a:pPr marL="428968" indent="-428968" algn="ctr"/>
            <a:r>
              <a:rPr lang="en-US" dirty="0" smtClean="0">
                <a:latin typeface="Times New Roman" panose="02020603050405020304" pitchFamily="18" charset="0"/>
                <a:cs typeface="Times New Roman" panose="02020603050405020304" pitchFamily="18" charset="0"/>
              </a:rPr>
              <a:t>The accuracy score </a:t>
            </a:r>
            <a:r>
              <a:rPr lang="en-US" dirty="0" smtClean="0">
                <a:latin typeface="Times New Roman" panose="02020603050405020304" pitchFamily="18" charset="0"/>
                <a:cs typeface="Times New Roman" panose="02020603050405020304" pitchFamily="18" charset="0"/>
              </a:rPr>
              <a:t>of  </a:t>
            </a:r>
            <a:r>
              <a:rPr lang="en-US" dirty="0" err="1" smtClean="0">
                <a:latin typeface="Times New Roman" panose="02020603050405020304" pitchFamily="18" charset="0"/>
                <a:cs typeface="Times New Roman" panose="02020603050405020304" pitchFamily="18" charset="0"/>
              </a:rPr>
              <a:t>MultinomialNB</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model was found to be </a:t>
            </a:r>
            <a:r>
              <a:rPr lang="en-US" dirty="0" smtClean="0">
                <a:latin typeface="Times New Roman" panose="02020603050405020304" pitchFamily="18" charset="0"/>
                <a:cs typeface="Times New Roman" panose="02020603050405020304" pitchFamily="18" charset="0"/>
              </a:rPr>
              <a:t>84 per </a:t>
            </a:r>
            <a:r>
              <a:rPr lang="en-US" dirty="0" smtClean="0">
                <a:latin typeface="Times New Roman" panose="02020603050405020304" pitchFamily="18" charset="0"/>
                <a:cs typeface="Times New Roman" panose="02020603050405020304" pitchFamily="18" charset="0"/>
              </a:rPr>
              <a:t>cent </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0" y="1035148"/>
            <a:ext cx="7597775" cy="731062"/>
          </a:xfrm>
          <a:prstGeom prst="rect">
            <a:avLst/>
          </a:prstGeom>
          <a:noFill/>
        </p:spPr>
        <p:txBody>
          <a:bodyPr wrap="square" lIns="114391" tIns="57196" rIns="114391" bIns="57196" rtlCol="0">
            <a:spAutoFit/>
          </a:bodyPr>
          <a:lstStyle/>
          <a:p>
            <a:pPr algn="ctr"/>
            <a:r>
              <a:rPr lang="en-IN" sz="4000" b="1" u="sng" dirty="0" smtClean="0">
                <a:latin typeface="Times New Roman" pitchFamily="18" charset="0"/>
                <a:cs typeface="Times New Roman" pitchFamily="18" charset="0"/>
              </a:rPr>
              <a:t>Accuracy Score</a:t>
            </a:r>
            <a:endParaRPr lang="en-IN" sz="4000" b="1" u="sng"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Times New Roman" pitchFamily="18" charset="0"/>
                <a:cs typeface="Times New Roman" pitchFamily="18" charset="0"/>
              </a:rPr>
              <a:t>Confusion Matrix</a:t>
            </a:r>
            <a:endParaRPr lang="en-IN" sz="4000" b="1" u="sng" dirty="0">
              <a:latin typeface="Times New Roman" pitchFamily="18" charset="0"/>
              <a:cs typeface="Times New Roman" pitchFamily="18" charset="0"/>
            </a:endParaRPr>
          </a:p>
        </p:txBody>
      </p:sp>
      <p:pic>
        <p:nvPicPr>
          <p:cNvPr id="19458" name="Picture 2" descr="C:\Users\Admin\Pictures\Picasa\Collages\confusiommatrix1.PNG"/>
          <p:cNvPicPr>
            <a:picLocks noGrp="1" noChangeAspect="1" noChangeArrowheads="1"/>
          </p:cNvPicPr>
          <p:nvPr>
            <p:ph idx="1"/>
          </p:nvPr>
        </p:nvPicPr>
        <p:blipFill>
          <a:blip r:embed="rId2"/>
          <a:srcRect/>
          <a:stretch>
            <a:fillRect/>
          </a:stretch>
        </p:blipFill>
        <p:spPr bwMode="auto">
          <a:xfrm>
            <a:off x="593554" y="2587932"/>
            <a:ext cx="6410668" cy="8540313"/>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IN" sz="4000" b="1" u="sng" dirty="0" smtClean="0">
                <a:latin typeface="Times New Roman" pitchFamily="18" charset="0"/>
                <a:cs typeface="Times New Roman" pitchFamily="18" charset="0"/>
              </a:rPr>
              <a:t>Prediction Using Logistic Regression</a:t>
            </a:r>
            <a:endParaRPr lang="en-IN" sz="4000" b="1" u="sng" dirty="0">
              <a:latin typeface="Times New Roman" pitchFamily="18" charset="0"/>
              <a:cs typeface="Times New Roman" pitchFamily="18" charset="0"/>
            </a:endParaRPr>
          </a:p>
        </p:txBody>
      </p:sp>
      <p:pic>
        <p:nvPicPr>
          <p:cNvPr id="20485" name="Picture 5" descr="C:\Users\Admin\Pictures\Picasa\Collages\logisticregression.PNG"/>
          <p:cNvPicPr>
            <a:picLocks noGrp="1" noChangeAspect="1" noChangeArrowheads="1"/>
          </p:cNvPicPr>
          <p:nvPr>
            <p:ph idx="1"/>
          </p:nvPr>
        </p:nvPicPr>
        <p:blipFill>
          <a:blip r:embed="rId2"/>
          <a:srcRect/>
          <a:stretch>
            <a:fillRect/>
          </a:stretch>
        </p:blipFill>
        <p:spPr bwMode="auto">
          <a:xfrm>
            <a:off x="652911" y="3364322"/>
            <a:ext cx="5639014" cy="698753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Times New Roman" pitchFamily="18" charset="0"/>
                <a:cs typeface="Times New Roman" pitchFamily="18" charset="0"/>
              </a:rPr>
              <a:t>Confusion Matrix</a:t>
            </a:r>
            <a:endParaRPr lang="en-IN" sz="4000" b="1" u="sng" dirty="0">
              <a:latin typeface="Times New Roman" pitchFamily="18" charset="0"/>
              <a:cs typeface="Times New Roman" pitchFamily="18" charset="0"/>
            </a:endParaRPr>
          </a:p>
        </p:txBody>
      </p:sp>
      <p:pic>
        <p:nvPicPr>
          <p:cNvPr id="21506" name="Picture 2" descr="C:\Users\Admin\Pictures\Picasa\Collages\Confusionmatrix2.PNG"/>
          <p:cNvPicPr>
            <a:picLocks noGrp="1" noChangeAspect="1" noChangeArrowheads="1"/>
          </p:cNvPicPr>
          <p:nvPr>
            <p:ph idx="1"/>
          </p:nvPr>
        </p:nvPicPr>
        <p:blipFill>
          <a:blip r:embed="rId2"/>
          <a:srcRect/>
          <a:stretch>
            <a:fillRect/>
          </a:stretch>
        </p:blipFill>
        <p:spPr bwMode="auto">
          <a:xfrm>
            <a:off x="949704" y="2717330"/>
            <a:ext cx="6173234" cy="8669713"/>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sz="4000" b="1" u="sng" dirty="0" smtClean="0">
                <a:latin typeface="Times New Roman" pitchFamily="18" charset="0"/>
                <a:cs typeface="Times New Roman" pitchFamily="18" charset="0"/>
              </a:rPr>
              <a:t>Prediction Using Decision Tree Classifier</a:t>
            </a:r>
            <a:endParaRPr lang="en-IN" sz="4000" dirty="0"/>
          </a:p>
        </p:txBody>
      </p:sp>
      <p:pic>
        <p:nvPicPr>
          <p:cNvPr id="22532" name="Picture 4" descr="C:\Users\Admin\Pictures\Picasa\Collages\decisiontree.PNG"/>
          <p:cNvPicPr>
            <a:picLocks noGrp="1" noChangeAspect="1" noChangeArrowheads="1"/>
          </p:cNvPicPr>
          <p:nvPr>
            <p:ph idx="1"/>
          </p:nvPr>
        </p:nvPicPr>
        <p:blipFill>
          <a:blip r:embed="rId2"/>
          <a:srcRect/>
          <a:stretch>
            <a:fillRect/>
          </a:stretch>
        </p:blipFill>
        <p:spPr bwMode="auto">
          <a:xfrm>
            <a:off x="593554" y="3752521"/>
            <a:ext cx="6648100" cy="7213453"/>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3" descr="C:\Users\Admin\Pictures\Picasa\Collages\adaboost.PNG"/>
          <p:cNvPicPr>
            <a:picLocks noChangeAspect="1" noChangeArrowheads="1"/>
          </p:cNvPicPr>
          <p:nvPr/>
        </p:nvPicPr>
        <p:blipFill>
          <a:blip r:embed="rId2"/>
          <a:srcRect/>
          <a:stretch>
            <a:fillRect/>
          </a:stretch>
        </p:blipFill>
        <p:spPr bwMode="auto">
          <a:xfrm>
            <a:off x="593554" y="3752519"/>
            <a:ext cx="5876446" cy="6728733"/>
          </a:xfrm>
          <a:prstGeom prst="rect">
            <a:avLst/>
          </a:prstGeom>
          <a:noFill/>
        </p:spPr>
      </p:pic>
      <p:sp>
        <p:nvSpPr>
          <p:cNvPr id="6" name="Rectangle 5"/>
          <p:cNvSpPr/>
          <p:nvPr/>
        </p:nvSpPr>
        <p:spPr>
          <a:xfrm>
            <a:off x="178048" y="754356"/>
            <a:ext cx="7419728" cy="1346615"/>
          </a:xfrm>
          <a:prstGeom prst="rect">
            <a:avLst/>
          </a:prstGeom>
        </p:spPr>
        <p:txBody>
          <a:bodyPr wrap="square" lIns="114391" tIns="57196" rIns="114391" bIns="57196">
            <a:spAutoFit/>
          </a:bodyPr>
          <a:lstStyle/>
          <a:p>
            <a:pPr algn="ctr"/>
            <a:r>
              <a:rPr lang="en-IN" sz="4000" b="1" u="sng" dirty="0" smtClean="0">
                <a:latin typeface="Times New Roman" pitchFamily="18" charset="0"/>
                <a:cs typeface="Times New Roman" pitchFamily="18" charset="0"/>
              </a:rPr>
              <a:t>Prediction Using Decision Tree Classifier</a:t>
            </a:r>
            <a:endParaRPr lang="en-IN" sz="4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C:\Users\Admin\Pictures\Picasa\Collages\snippet1.PNG"/>
          <p:cNvPicPr>
            <a:picLocks noChangeAspect="1" noChangeArrowheads="1"/>
          </p:cNvPicPr>
          <p:nvPr/>
        </p:nvPicPr>
        <p:blipFill>
          <a:blip r:embed="rId2"/>
          <a:srcRect/>
          <a:stretch>
            <a:fillRect/>
          </a:stretch>
        </p:blipFill>
        <p:spPr bwMode="auto">
          <a:xfrm>
            <a:off x="1305851" y="2846731"/>
            <a:ext cx="4333137" cy="1682179"/>
          </a:xfrm>
          <a:prstGeom prst="rect">
            <a:avLst/>
          </a:prstGeom>
          <a:noFill/>
        </p:spPr>
      </p:pic>
      <p:sp>
        <p:nvSpPr>
          <p:cNvPr id="4" name="TextBox 3"/>
          <p:cNvSpPr txBox="1"/>
          <p:nvPr/>
        </p:nvSpPr>
        <p:spPr>
          <a:xfrm>
            <a:off x="296763" y="1552743"/>
            <a:ext cx="6826174" cy="731062"/>
          </a:xfrm>
          <a:prstGeom prst="rect">
            <a:avLst/>
          </a:prstGeom>
          <a:noFill/>
        </p:spPr>
        <p:txBody>
          <a:bodyPr wrap="square" lIns="114391" tIns="57196" rIns="114391" bIns="57196" rtlCol="0">
            <a:spAutoFit/>
          </a:bodyPr>
          <a:lstStyle/>
          <a:p>
            <a:pPr algn="ctr"/>
            <a:r>
              <a:rPr lang="en-IN" sz="4000" b="1" u="sng" dirty="0" smtClean="0">
                <a:latin typeface="Times New Roman" pitchFamily="18" charset="0"/>
                <a:cs typeface="Times New Roman" pitchFamily="18" charset="0"/>
              </a:rPr>
              <a:t>Prediction Using SVM</a:t>
            </a:r>
            <a:endParaRPr lang="en-IN" sz="4000" b="1" u="sng" dirty="0">
              <a:latin typeface="Times New Roman" pitchFamily="18" charset="0"/>
              <a:cs typeface="Times New Roman" pitchFamily="18" charset="0"/>
            </a:endParaRPr>
          </a:p>
        </p:txBody>
      </p:sp>
      <p:sp>
        <p:nvSpPr>
          <p:cNvPr id="5" name="TextBox 4"/>
          <p:cNvSpPr txBox="1"/>
          <p:nvPr/>
        </p:nvSpPr>
        <p:spPr>
          <a:xfrm>
            <a:off x="534196" y="4917107"/>
            <a:ext cx="6470026" cy="1962168"/>
          </a:xfrm>
          <a:prstGeom prst="rect">
            <a:avLst/>
          </a:prstGeom>
          <a:noFill/>
        </p:spPr>
        <p:txBody>
          <a:bodyPr wrap="square" lIns="114391" tIns="57196" rIns="114391" bIns="57196" rtlCol="0">
            <a:spAutoFit/>
          </a:bodyPr>
          <a:lstStyle/>
          <a:p>
            <a:pPr algn="ctr"/>
            <a:r>
              <a:rPr lang="en-IN" sz="4000" b="1" u="sng" dirty="0" smtClean="0">
                <a:latin typeface="Times New Roman" pitchFamily="18" charset="0"/>
                <a:cs typeface="Times New Roman" pitchFamily="18" charset="0"/>
              </a:rPr>
              <a:t>Prediction Using </a:t>
            </a:r>
            <a:r>
              <a:rPr lang="en-IN" sz="4000" b="1" u="sng" dirty="0" err="1" smtClean="0">
                <a:latin typeface="Times New Roman" pitchFamily="18" charset="0"/>
                <a:cs typeface="Times New Roman" pitchFamily="18" charset="0"/>
              </a:rPr>
              <a:t>Kneighbor</a:t>
            </a:r>
            <a:r>
              <a:rPr lang="en-IN" sz="4000" b="1" u="sng" dirty="0" smtClean="0">
                <a:latin typeface="Times New Roman" pitchFamily="18" charset="0"/>
                <a:cs typeface="Times New Roman" pitchFamily="18" charset="0"/>
              </a:rPr>
              <a:t>  Classifier</a:t>
            </a:r>
          </a:p>
          <a:p>
            <a:pPr algn="ctr"/>
            <a:endParaRPr lang="en-IN" sz="4000" dirty="0"/>
          </a:p>
        </p:txBody>
      </p:sp>
      <p:pic>
        <p:nvPicPr>
          <p:cNvPr id="24580" name="Picture 4" descr="C:\Users\Admin\Pictures\Picasa\Collages\knn.PNG"/>
          <p:cNvPicPr>
            <a:picLocks noChangeAspect="1" noChangeArrowheads="1"/>
          </p:cNvPicPr>
          <p:nvPr/>
        </p:nvPicPr>
        <p:blipFill>
          <a:blip r:embed="rId3"/>
          <a:srcRect/>
          <a:stretch>
            <a:fillRect/>
          </a:stretch>
        </p:blipFill>
        <p:spPr bwMode="auto">
          <a:xfrm>
            <a:off x="1127776" y="6469893"/>
            <a:ext cx="5045433" cy="491715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Times New Roman" pitchFamily="18" charset="0"/>
                <a:cs typeface="Times New Roman" pitchFamily="18" charset="0"/>
              </a:rPr>
              <a:t>ROC Curve Of </a:t>
            </a:r>
            <a:r>
              <a:rPr lang="en-IN" sz="4000" b="1" u="sng" dirty="0" err="1" smtClean="0">
                <a:latin typeface="Times New Roman" pitchFamily="18" charset="0"/>
                <a:cs typeface="Times New Roman" pitchFamily="18" charset="0"/>
              </a:rPr>
              <a:t>NaiveBayesClassifier</a:t>
            </a:r>
            <a:endParaRPr lang="en-IN" sz="4000" b="1" u="sng" dirty="0">
              <a:latin typeface="Times New Roman" pitchFamily="18" charset="0"/>
              <a:cs typeface="Times New Roman" pitchFamily="18" charset="0"/>
            </a:endParaRPr>
          </a:p>
        </p:txBody>
      </p:sp>
      <p:pic>
        <p:nvPicPr>
          <p:cNvPr id="25603" name="Picture 3" descr="C:\Users\Admin\Pictures\Picasa\Collages\rocauccurve1.PNG"/>
          <p:cNvPicPr>
            <a:picLocks noChangeAspect="1" noChangeArrowheads="1"/>
          </p:cNvPicPr>
          <p:nvPr/>
        </p:nvPicPr>
        <p:blipFill>
          <a:blip r:embed="rId2"/>
          <a:srcRect/>
          <a:stretch>
            <a:fillRect/>
          </a:stretch>
        </p:blipFill>
        <p:spPr bwMode="auto">
          <a:xfrm>
            <a:off x="1127778" y="3282136"/>
            <a:ext cx="5401580" cy="721180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IN" sz="4000" b="1" u="sng" dirty="0" smtClean="0">
                <a:latin typeface="Times New Roman" pitchFamily="18" charset="0"/>
                <a:cs typeface="Times New Roman" pitchFamily="18" charset="0"/>
              </a:rPr>
              <a:t>Data Description </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noFill/>
        </p:spPr>
        <p:txBody>
          <a:bodyPr>
            <a:normAutofit/>
          </a:bodyPr>
          <a:lstStyle/>
          <a:p>
            <a:pPr algn="just">
              <a:buNone/>
            </a:pPr>
            <a:r>
              <a:rPr lang="en-US" sz="2500" dirty="0">
                <a:latin typeface="Times New Roman" pitchFamily="18" charset="0"/>
                <a:cs typeface="Times New Roman" pitchFamily="18" charset="0"/>
              </a:rPr>
              <a:t>There are 6 columns in the </a:t>
            </a:r>
            <a:r>
              <a:rPr lang="en-US" sz="2500" dirty="0" smtClean="0">
                <a:latin typeface="Times New Roman" pitchFamily="18" charset="0"/>
                <a:cs typeface="Times New Roman" pitchFamily="18" charset="0"/>
              </a:rPr>
              <a:t>dataset</a:t>
            </a:r>
            <a:endParaRPr lang="en-IN" sz="2500" dirty="0">
              <a:latin typeface="Times New Roman" pitchFamily="18" charset="0"/>
              <a:cs typeface="Times New Roman" pitchFamily="18" charset="0"/>
            </a:endParaRPr>
          </a:p>
          <a:p>
            <a:pPr algn="just"/>
            <a:r>
              <a:rPr lang="en-US" sz="2500" dirty="0">
                <a:latin typeface="Times New Roman" pitchFamily="18" charset="0"/>
                <a:cs typeface="Times New Roman" pitchFamily="18" charset="0"/>
              </a:rPr>
              <a:t>“id”: Unique id of each news article</a:t>
            </a:r>
            <a:endParaRPr lang="en-IN" sz="2500" dirty="0">
              <a:latin typeface="Times New Roman" pitchFamily="18" charset="0"/>
              <a:cs typeface="Times New Roman" pitchFamily="18" charset="0"/>
            </a:endParaRPr>
          </a:p>
          <a:p>
            <a:pPr algn="just"/>
            <a:r>
              <a:rPr lang="en-US" sz="2500" dirty="0">
                <a:latin typeface="Times New Roman" pitchFamily="18" charset="0"/>
                <a:cs typeface="Times New Roman" pitchFamily="18" charset="0"/>
              </a:rPr>
              <a:t>“headline”: It is the title of the news.</a:t>
            </a:r>
            <a:endParaRPr lang="en-IN" sz="2500" dirty="0">
              <a:latin typeface="Times New Roman" pitchFamily="18" charset="0"/>
              <a:cs typeface="Times New Roman" pitchFamily="18" charset="0"/>
            </a:endParaRPr>
          </a:p>
          <a:p>
            <a:pPr algn="just"/>
            <a:r>
              <a:rPr lang="en-US" sz="2500" dirty="0">
                <a:latin typeface="Times New Roman" pitchFamily="18" charset="0"/>
                <a:cs typeface="Times New Roman" pitchFamily="18" charset="0"/>
              </a:rPr>
              <a:t>“news”: It contains the full text of the news article</a:t>
            </a:r>
            <a:endParaRPr lang="en-IN" sz="2500" dirty="0">
              <a:latin typeface="Times New Roman" pitchFamily="18" charset="0"/>
              <a:cs typeface="Times New Roman" pitchFamily="18" charset="0"/>
            </a:endParaRPr>
          </a:p>
          <a:p>
            <a:pPr algn="just"/>
            <a:r>
              <a:rPr lang="en-US" sz="2500" dirty="0">
                <a:latin typeface="Times New Roman" pitchFamily="18" charset="0"/>
                <a:cs typeface="Times New Roman" pitchFamily="18" charset="0"/>
              </a:rPr>
              <a:t>“Unnamed:0”: It is a serial number</a:t>
            </a:r>
            <a:endParaRPr lang="en-IN" sz="2500" dirty="0">
              <a:latin typeface="Times New Roman" pitchFamily="18" charset="0"/>
              <a:cs typeface="Times New Roman" pitchFamily="18" charset="0"/>
            </a:endParaRPr>
          </a:p>
          <a:p>
            <a:pPr algn="just"/>
            <a:r>
              <a:rPr lang="en-US" sz="2500" dirty="0">
                <a:latin typeface="Times New Roman" pitchFamily="18" charset="0"/>
                <a:cs typeface="Times New Roman" pitchFamily="18" charset="0"/>
              </a:rPr>
              <a:t>“</a:t>
            </a:r>
            <a:r>
              <a:rPr lang="en-US" sz="2500" dirty="0" err="1">
                <a:latin typeface="Times New Roman" pitchFamily="18" charset="0"/>
                <a:cs typeface="Times New Roman" pitchFamily="18" charset="0"/>
              </a:rPr>
              <a:t>written_by</a:t>
            </a:r>
            <a:r>
              <a:rPr lang="en-US" sz="2500" dirty="0">
                <a:latin typeface="Times New Roman" pitchFamily="18" charset="0"/>
                <a:cs typeface="Times New Roman" pitchFamily="18" charset="0"/>
              </a:rPr>
              <a:t>”: It represents the author of the news article</a:t>
            </a:r>
            <a:endParaRPr lang="en-IN" sz="2500" dirty="0">
              <a:latin typeface="Times New Roman" pitchFamily="18" charset="0"/>
              <a:cs typeface="Times New Roman" pitchFamily="18" charset="0"/>
            </a:endParaRPr>
          </a:p>
          <a:p>
            <a:pPr algn="just"/>
            <a:r>
              <a:rPr lang="en-US" sz="2500" dirty="0">
                <a:latin typeface="Times New Roman" pitchFamily="18" charset="0"/>
                <a:cs typeface="Times New Roman" pitchFamily="18" charset="0"/>
              </a:rPr>
              <a:t>“label”: It tells whether the news is fake (1) or not fake (0).</a:t>
            </a:r>
            <a:endParaRPr lang="en-IN" sz="2500" dirty="0">
              <a:latin typeface="Times New Roman" pitchFamily="18" charset="0"/>
              <a:cs typeface="Times New Roman" pitchFamily="18" charset="0"/>
            </a:endParaRPr>
          </a:p>
          <a:p>
            <a:pPr algn="just"/>
            <a:endParaRPr lang="en-IN" sz="25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Times New Roman" pitchFamily="18" charset="0"/>
                <a:cs typeface="Times New Roman" pitchFamily="18" charset="0"/>
              </a:rPr>
              <a:t>ROC Curve Of Random </a:t>
            </a:r>
            <a:r>
              <a:rPr lang="en-IN" sz="4000" b="1" u="sng" dirty="0" err="1" smtClean="0">
                <a:latin typeface="Times New Roman" pitchFamily="18" charset="0"/>
                <a:cs typeface="Times New Roman" pitchFamily="18" charset="0"/>
              </a:rPr>
              <a:t>ForestClassifier</a:t>
            </a:r>
            <a:endParaRPr lang="en-IN" sz="4000" dirty="0"/>
          </a:p>
        </p:txBody>
      </p:sp>
      <p:pic>
        <p:nvPicPr>
          <p:cNvPr id="26626" name="Picture 2" descr="C:\Users\Admin\Pictures\Picasa\Collages\rocauccurve2.PNG"/>
          <p:cNvPicPr>
            <a:picLocks noChangeAspect="1" noChangeArrowheads="1"/>
          </p:cNvPicPr>
          <p:nvPr/>
        </p:nvPicPr>
        <p:blipFill>
          <a:blip r:embed="rId2"/>
          <a:srcRect/>
          <a:stretch>
            <a:fillRect/>
          </a:stretch>
        </p:blipFill>
        <p:spPr bwMode="auto">
          <a:xfrm>
            <a:off x="1127777" y="3657645"/>
            <a:ext cx="4867359" cy="708240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Times New Roman" pitchFamily="18" charset="0"/>
                <a:cs typeface="Times New Roman" pitchFamily="18" charset="0"/>
              </a:rPr>
              <a:t> EDA Steps </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500" dirty="0" smtClean="0">
                <a:latin typeface="Times New Roman" panose="02020603050405020304" pitchFamily="18" charset="0"/>
                <a:cs typeface="Times New Roman" panose="02020603050405020304" pitchFamily="18" charset="0"/>
              </a:rPr>
              <a:t>1.Understanding of the data</a:t>
            </a:r>
          </a:p>
          <a:p>
            <a:pPr marL="0" indent="0" algn="just">
              <a:lnSpc>
                <a:spcPct val="150000"/>
              </a:lnSpc>
              <a:buNone/>
            </a:pPr>
            <a:r>
              <a:rPr lang="en-US" sz="2500" dirty="0" smtClean="0">
                <a:latin typeface="Times New Roman" panose="02020603050405020304" pitchFamily="18" charset="0"/>
                <a:cs typeface="Times New Roman" panose="02020603050405020304" pitchFamily="18" charset="0"/>
              </a:rPr>
              <a:t>2.Checking the missing values</a:t>
            </a:r>
          </a:p>
          <a:p>
            <a:pPr marL="0" indent="0" algn="just">
              <a:lnSpc>
                <a:spcPct val="150000"/>
              </a:lnSpc>
              <a:buNone/>
            </a:pPr>
            <a:r>
              <a:rPr lang="en-US" sz="2500" dirty="0">
                <a:latin typeface="Times New Roman" panose="02020603050405020304" pitchFamily="18" charset="0"/>
                <a:cs typeface="Times New Roman" panose="02020603050405020304" pitchFamily="18" charset="0"/>
              </a:rPr>
              <a:t>3</a:t>
            </a:r>
            <a:r>
              <a:rPr lang="en-US" sz="2500" dirty="0" smtClean="0">
                <a:latin typeface="Times New Roman" panose="02020603050405020304" pitchFamily="18" charset="0"/>
                <a:cs typeface="Times New Roman" panose="02020603050405020304" pitchFamily="18" charset="0"/>
              </a:rPr>
              <a:t>.Detecting outliers</a:t>
            </a:r>
          </a:p>
          <a:p>
            <a:pPr marL="0" indent="0" algn="just">
              <a:lnSpc>
                <a:spcPct val="150000"/>
              </a:lnSpc>
              <a:buNone/>
            </a:pPr>
            <a:r>
              <a:rPr lang="en-US" sz="2500" dirty="0" smtClean="0">
                <a:latin typeface="Times New Roman" panose="02020603050405020304" pitchFamily="18" charset="0"/>
                <a:cs typeface="Times New Roman" panose="02020603050405020304" pitchFamily="18" charset="0"/>
              </a:rPr>
              <a:t>4. Data Cleaning</a:t>
            </a:r>
          </a:p>
          <a:p>
            <a:pPr marL="0" indent="0" algn="just">
              <a:lnSpc>
                <a:spcPct val="150000"/>
              </a:lnSpc>
              <a:buNone/>
            </a:pPr>
            <a:endParaRPr lang="en-US" sz="2500" dirty="0" smtClean="0">
              <a:latin typeface="Times New Roman" panose="02020603050405020304" pitchFamily="18" charset="0"/>
              <a:cs typeface="Times New Roman" panose="02020603050405020304" pitchFamily="18" charset="0"/>
            </a:endParaRPr>
          </a:p>
          <a:p>
            <a:pPr algn="just">
              <a:lnSpc>
                <a:spcPct val="150000"/>
              </a:lnSpc>
            </a:pPr>
            <a:endParaRPr lang="en-IN" sz="2500" dirty="0" smtClean="0">
              <a:latin typeface="Times New Roman" panose="02020603050405020304" pitchFamily="18" charset="0"/>
              <a:cs typeface="Times New Roman" panose="02020603050405020304" pitchFamily="18" charset="0"/>
            </a:endParaRPr>
          </a:p>
          <a:p>
            <a:endParaRPr lang="en-IN" sz="2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Times New Roman" pitchFamily="18" charset="0"/>
                <a:cs typeface="Times New Roman" pitchFamily="18" charset="0"/>
              </a:rPr>
              <a:t>Understanding the dataset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sz="2500" dirty="0" smtClean="0">
                <a:latin typeface="Times New Roman" pitchFamily="18" charset="0"/>
                <a:cs typeface="Times New Roman" pitchFamily="18" charset="0"/>
              </a:rPr>
              <a:t>There are 6 columns in the dataset</a:t>
            </a:r>
            <a:endParaRPr lang="en-IN"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“id”: Unique id of each news article</a:t>
            </a:r>
            <a:endParaRPr lang="en-IN"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“headline”: It is the title of the news.</a:t>
            </a:r>
            <a:endParaRPr lang="en-IN"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“news”: It contains the full text of the news article</a:t>
            </a:r>
            <a:endParaRPr lang="en-IN"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“Unnamed:0”: It is a serial number</a:t>
            </a:r>
            <a:endParaRPr lang="en-IN"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a:t>
            </a:r>
            <a:r>
              <a:rPr lang="en-US" sz="2500" dirty="0" err="1" smtClean="0">
                <a:latin typeface="Times New Roman" pitchFamily="18" charset="0"/>
                <a:cs typeface="Times New Roman" pitchFamily="18" charset="0"/>
              </a:rPr>
              <a:t>written_by</a:t>
            </a:r>
            <a:r>
              <a:rPr lang="en-US" sz="2500" dirty="0" smtClean="0">
                <a:latin typeface="Times New Roman" pitchFamily="18" charset="0"/>
                <a:cs typeface="Times New Roman" pitchFamily="18" charset="0"/>
              </a:rPr>
              <a:t>”: It represents the author of the news article</a:t>
            </a:r>
            <a:endParaRPr lang="en-IN"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“label”: It tells whether the news is fake (1) or not fake (0).</a:t>
            </a:r>
            <a:endParaRPr lang="en-IN" sz="2500" dirty="0" smtClean="0">
              <a:latin typeface="Times New Roman" pitchFamily="18" charset="0"/>
              <a:cs typeface="Times New Roman" pitchFamily="18" charset="0"/>
            </a:endParaRPr>
          </a:p>
          <a:p>
            <a:pPr algn="just">
              <a:buNone/>
            </a:pPr>
            <a:r>
              <a:rPr lang="en-IN" sz="2500" dirty="0" smtClean="0">
                <a:latin typeface="Times New Roman" pitchFamily="18" charset="0"/>
                <a:cs typeface="Times New Roman" pitchFamily="18" charset="0"/>
              </a:rPr>
              <a:t>We need to build a classifier that differentiate whether the news is Fake or Not</a:t>
            </a:r>
          </a:p>
          <a:p>
            <a:pPr algn="just"/>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Times New Roman" pitchFamily="18" charset="0"/>
                <a:cs typeface="Times New Roman" pitchFamily="18" charset="0"/>
              </a:rPr>
              <a:t>Importing the Libraries and dataset</a:t>
            </a:r>
            <a:endParaRPr lang="en-IN" sz="4000" b="1" u="sng" dirty="0">
              <a:latin typeface="Times New Roman" pitchFamily="18" charset="0"/>
              <a:cs typeface="Times New Roman" pitchFamily="18" charset="0"/>
            </a:endParaRPr>
          </a:p>
        </p:txBody>
      </p:sp>
      <p:sp>
        <p:nvSpPr>
          <p:cNvPr id="9" name="TextBox 8"/>
          <p:cNvSpPr txBox="1"/>
          <p:nvPr/>
        </p:nvSpPr>
        <p:spPr>
          <a:xfrm>
            <a:off x="593555" y="7634482"/>
            <a:ext cx="5935802" cy="1269671"/>
          </a:xfrm>
          <a:prstGeom prst="rect">
            <a:avLst/>
          </a:prstGeom>
          <a:noFill/>
        </p:spPr>
        <p:txBody>
          <a:bodyPr wrap="square" lIns="114391" tIns="57196" rIns="114391" bIns="57196" rtlCol="0">
            <a:spAutoFit/>
          </a:bodyPr>
          <a:lstStyle/>
          <a:p>
            <a:pPr algn="just"/>
            <a:r>
              <a:rPr lang="en-IN" sz="2500" dirty="0" smtClean="0">
                <a:latin typeface="Times New Roman" pitchFamily="18" charset="0"/>
                <a:cs typeface="Times New Roman" pitchFamily="18" charset="0"/>
              </a:rPr>
              <a:t>#Importing the dataset required for data analysis</a:t>
            </a:r>
          </a:p>
          <a:p>
            <a:pPr algn="just"/>
            <a:endParaRPr lang="en-IN" sz="2500" dirty="0">
              <a:latin typeface="Times New Roman" pitchFamily="18" charset="0"/>
              <a:cs typeface="Times New Roman" pitchFamily="18" charset="0"/>
            </a:endParaRPr>
          </a:p>
        </p:txBody>
      </p:sp>
      <p:sp>
        <p:nvSpPr>
          <p:cNvPr id="10" name="TextBox 9"/>
          <p:cNvSpPr txBox="1"/>
          <p:nvPr/>
        </p:nvSpPr>
        <p:spPr>
          <a:xfrm>
            <a:off x="700969" y="2587933"/>
            <a:ext cx="5650314" cy="884951"/>
          </a:xfrm>
          <a:prstGeom prst="rect">
            <a:avLst/>
          </a:prstGeom>
          <a:noFill/>
        </p:spPr>
        <p:txBody>
          <a:bodyPr wrap="square" lIns="114391" tIns="57196" rIns="114391" bIns="57196" rtlCol="0">
            <a:spAutoFit/>
          </a:bodyPr>
          <a:lstStyle/>
          <a:p>
            <a:pPr algn="just"/>
            <a:r>
              <a:rPr lang="en-IN" sz="2500" dirty="0" smtClean="0">
                <a:latin typeface="Times New Roman" pitchFamily="18" charset="0"/>
                <a:cs typeface="Times New Roman" pitchFamily="18" charset="0"/>
              </a:rPr>
              <a:t>#Importing the required Libraries</a:t>
            </a:r>
          </a:p>
          <a:p>
            <a:pPr algn="just"/>
            <a:endParaRPr lang="en-IN" sz="2500" dirty="0">
              <a:latin typeface="Times New Roman" pitchFamily="18" charset="0"/>
              <a:cs typeface="Times New Roman" pitchFamily="18" charset="0"/>
            </a:endParaRPr>
          </a:p>
        </p:txBody>
      </p:sp>
      <p:pic>
        <p:nvPicPr>
          <p:cNvPr id="1026" name="Picture 2" descr="C:\Users\Admin\Pictures\Picasa\Collages\import.PNG"/>
          <p:cNvPicPr>
            <a:picLocks noChangeAspect="1" noChangeArrowheads="1"/>
          </p:cNvPicPr>
          <p:nvPr/>
        </p:nvPicPr>
        <p:blipFill>
          <a:blip r:embed="rId2"/>
          <a:srcRect/>
          <a:stretch>
            <a:fillRect/>
          </a:stretch>
        </p:blipFill>
        <p:spPr bwMode="auto">
          <a:xfrm>
            <a:off x="712271" y="4011316"/>
            <a:ext cx="4166368" cy="2717373"/>
          </a:xfrm>
          <a:prstGeom prst="rect">
            <a:avLst/>
          </a:prstGeom>
          <a:noFill/>
        </p:spPr>
      </p:pic>
      <p:pic>
        <p:nvPicPr>
          <p:cNvPr id="1027" name="Picture 3" descr="C:\Users\Admin\Pictures\Picasa\Collages\readcsv.PNG"/>
          <p:cNvPicPr>
            <a:picLocks noChangeAspect="1" noChangeArrowheads="1"/>
          </p:cNvPicPr>
          <p:nvPr/>
        </p:nvPicPr>
        <p:blipFill>
          <a:blip r:embed="rId3"/>
          <a:srcRect/>
          <a:stretch>
            <a:fillRect/>
          </a:stretch>
        </p:blipFill>
        <p:spPr bwMode="auto">
          <a:xfrm>
            <a:off x="1127777" y="8928467"/>
            <a:ext cx="3149911" cy="194098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Times New Roman" pitchFamily="18" charset="0"/>
                <a:cs typeface="Times New Roman" pitchFamily="18" charset="0"/>
              </a:rPr>
              <a:t>Knowing the Information of the Dataset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379889" y="2898516"/>
            <a:ext cx="6837998" cy="1889196"/>
          </a:xfrm>
        </p:spPr>
        <p:txBody>
          <a:bodyPr>
            <a:normAutofit/>
          </a:bodyPr>
          <a:lstStyle/>
          <a:p>
            <a:pPr algn="just">
              <a:buNone/>
            </a:pPr>
            <a:r>
              <a:rPr lang="en-IN" sz="2500" dirty="0" smtClean="0">
                <a:latin typeface="Times New Roman" pitchFamily="18" charset="0"/>
                <a:cs typeface="Times New Roman" pitchFamily="18" charset="0"/>
              </a:rPr>
              <a:t>#checking the shape of the dataset</a:t>
            </a:r>
            <a:endParaRPr lang="en-IN" sz="2500" dirty="0">
              <a:latin typeface="Times New Roman" pitchFamily="18" charset="0"/>
              <a:cs typeface="Times New Roman" pitchFamily="18" charset="0"/>
            </a:endParaRPr>
          </a:p>
        </p:txBody>
      </p:sp>
      <p:sp>
        <p:nvSpPr>
          <p:cNvPr id="8" name="TextBox 7"/>
          <p:cNvSpPr txBox="1"/>
          <p:nvPr/>
        </p:nvSpPr>
        <p:spPr>
          <a:xfrm>
            <a:off x="474838" y="6143071"/>
            <a:ext cx="6339819" cy="2423833"/>
          </a:xfrm>
          <a:prstGeom prst="rect">
            <a:avLst/>
          </a:prstGeom>
          <a:noFill/>
        </p:spPr>
        <p:txBody>
          <a:bodyPr wrap="square" lIns="114391" tIns="57196" rIns="114391" bIns="57196" rtlCol="0">
            <a:spAutoFit/>
          </a:bodyPr>
          <a:lstStyle/>
          <a:p>
            <a:pPr algn="just"/>
            <a:r>
              <a:rPr lang="en-IN" sz="2500" dirty="0">
                <a:latin typeface="Times New Roman" pitchFamily="18" charset="0"/>
                <a:cs typeface="Times New Roman" pitchFamily="18" charset="0"/>
              </a:rPr>
              <a:t>O</a:t>
            </a:r>
            <a:r>
              <a:rPr lang="en-IN" sz="2500" dirty="0" smtClean="0">
                <a:latin typeface="Times New Roman" pitchFamily="18" charset="0"/>
                <a:cs typeface="Times New Roman" pitchFamily="18" charset="0"/>
              </a:rPr>
              <a:t>bservation:-</a:t>
            </a:r>
          </a:p>
          <a:p>
            <a:pPr algn="just"/>
            <a:endParaRPr lang="en-IN" sz="2500" dirty="0" smtClean="0">
              <a:latin typeface="Times New Roman" pitchFamily="18" charset="0"/>
              <a:cs typeface="Times New Roman" pitchFamily="18" charset="0"/>
            </a:endParaRPr>
          </a:p>
          <a:p>
            <a:pPr algn="just"/>
            <a:r>
              <a:rPr lang="en-US" sz="2500" dirty="0" err="1" smtClean="0">
                <a:latin typeface="Times New Roman" pitchFamily="18" charset="0"/>
                <a:cs typeface="Times New Roman" pitchFamily="18" charset="0"/>
              </a:rPr>
              <a:t>df.shape</a:t>
            </a:r>
            <a:r>
              <a:rPr lang="en-US" sz="2500" dirty="0" smtClean="0">
                <a:latin typeface="Times New Roman" pitchFamily="18" charset="0"/>
                <a:cs typeface="Times New Roman" pitchFamily="18" charset="0"/>
              </a:rPr>
              <a:t>() describes the total rows and columns available in the dataset</a:t>
            </a:r>
            <a:endParaRPr lang="en-IN" sz="2500" dirty="0" smtClean="0">
              <a:latin typeface="Times New Roman" pitchFamily="18" charset="0"/>
              <a:cs typeface="Times New Roman" pitchFamily="18" charset="0"/>
            </a:endParaRPr>
          </a:p>
          <a:p>
            <a:pPr algn="just"/>
            <a:r>
              <a:rPr lang="en-IN" sz="2500" dirty="0" smtClean="0">
                <a:latin typeface="Times New Roman" pitchFamily="18" charset="0"/>
                <a:cs typeface="Times New Roman" pitchFamily="18" charset="0"/>
              </a:rPr>
              <a:t> There are 20800 rows and 6 columns in the dataset</a:t>
            </a:r>
            <a:endParaRPr lang="en-IN" sz="2500" dirty="0">
              <a:latin typeface="Times New Roman" pitchFamily="18" charset="0"/>
              <a:cs typeface="Times New Roman" pitchFamily="18" charset="0"/>
            </a:endParaRPr>
          </a:p>
        </p:txBody>
      </p:sp>
      <p:pic>
        <p:nvPicPr>
          <p:cNvPr id="2050" name="Picture 2" descr="C:\Users\Admin\Pictures\Picasa\Collages\shape.PNG"/>
          <p:cNvPicPr>
            <a:picLocks noChangeAspect="1" noChangeArrowheads="1"/>
          </p:cNvPicPr>
          <p:nvPr/>
        </p:nvPicPr>
        <p:blipFill>
          <a:blip r:embed="rId2"/>
          <a:srcRect/>
          <a:stretch>
            <a:fillRect/>
          </a:stretch>
        </p:blipFill>
        <p:spPr bwMode="auto">
          <a:xfrm>
            <a:off x="712272" y="4011319"/>
            <a:ext cx="2436804" cy="103518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889" y="7246286"/>
            <a:ext cx="6837998" cy="3850297"/>
          </a:xfrm>
        </p:spPr>
        <p:txBody>
          <a:bodyPr>
            <a:normAutofit/>
          </a:bodyPr>
          <a:lstStyle/>
          <a:p>
            <a:pPr marL="357473" indent="-357473" algn="just">
              <a:lnSpc>
                <a:spcPct val="150000"/>
              </a:lnSpc>
              <a:buNone/>
            </a:pPr>
            <a:r>
              <a:rPr lang="en-US" sz="2500" dirty="0" smtClean="0">
                <a:latin typeface="Times New Roman" pitchFamily="18" charset="0"/>
                <a:cs typeface="Times New Roman" pitchFamily="18" charset="0"/>
              </a:rPr>
              <a:t>Observation:-</a:t>
            </a:r>
          </a:p>
          <a:p>
            <a:pPr marL="357473" indent="-357473" algn="just">
              <a:lnSpc>
                <a:spcPct val="150000"/>
              </a:lnSpc>
            </a:pPr>
            <a:r>
              <a:rPr lang="en-US" sz="2500" dirty="0" smtClean="0">
                <a:latin typeface="Times New Roman" pitchFamily="18" charset="0"/>
                <a:cs typeface="Times New Roman" pitchFamily="18" charset="0"/>
              </a:rPr>
              <a:t>df.info() provides information about the data types.</a:t>
            </a:r>
          </a:p>
          <a:p>
            <a:pPr marL="357473" indent="-357473" algn="just">
              <a:lnSpc>
                <a:spcPct val="150000"/>
              </a:lnSpc>
            </a:pPr>
            <a:r>
              <a:rPr lang="en-US" sz="2500" dirty="0" smtClean="0">
                <a:latin typeface="Times New Roman" pitchFamily="18" charset="0"/>
                <a:cs typeface="Times New Roman" pitchFamily="18" charset="0"/>
              </a:rPr>
              <a:t>The data info says that there are 3 integer columns and 3 object columns.</a:t>
            </a:r>
            <a:endParaRPr lang="en-IN" sz="2500" dirty="0" smtClean="0">
              <a:latin typeface="Times New Roman" pitchFamily="18" charset="0"/>
              <a:cs typeface="Times New Roman" pitchFamily="18" charset="0"/>
            </a:endParaRPr>
          </a:p>
          <a:p>
            <a:pPr algn="just"/>
            <a:endParaRPr lang="en-IN" sz="2500" dirty="0" smtClean="0">
              <a:latin typeface="Times New Roman" pitchFamily="18" charset="0"/>
              <a:cs typeface="Times New Roman" pitchFamily="18" charset="0"/>
            </a:endParaRPr>
          </a:p>
          <a:p>
            <a:pPr algn="just"/>
            <a:endParaRPr lang="en-IN" sz="2500" dirty="0">
              <a:latin typeface="Times New Roman" pitchFamily="18" charset="0"/>
              <a:cs typeface="Times New Roman" pitchFamily="18" charset="0"/>
            </a:endParaRPr>
          </a:p>
        </p:txBody>
      </p:sp>
      <p:sp>
        <p:nvSpPr>
          <p:cNvPr id="5" name="Title 4"/>
          <p:cNvSpPr txBox="1">
            <a:spLocks noGrp="1"/>
          </p:cNvSpPr>
          <p:nvPr>
            <p:ph type="title"/>
          </p:nvPr>
        </p:nvSpPr>
        <p:spPr>
          <a:xfrm>
            <a:off x="379889" y="497464"/>
            <a:ext cx="6837998" cy="500230"/>
          </a:xfrm>
          <a:prstGeom prst="rect">
            <a:avLst/>
          </a:prstGeom>
          <a:noFill/>
        </p:spPr>
        <p:txBody>
          <a:bodyPr wrap="square" rtlCol="0">
            <a:spAutoFit/>
          </a:bodyPr>
          <a:lstStyle/>
          <a:p>
            <a:pPr algn="just"/>
            <a:r>
              <a:rPr lang="en-IN" sz="2500" dirty="0" smtClean="0">
                <a:latin typeface="Times New Roman" pitchFamily="18" charset="0"/>
                <a:cs typeface="Times New Roman" pitchFamily="18" charset="0"/>
              </a:rPr>
              <a:t>#checking the information of the dataset</a:t>
            </a:r>
            <a:endParaRPr lang="en-IN" sz="2500" dirty="0">
              <a:latin typeface="Times New Roman" pitchFamily="18" charset="0"/>
              <a:cs typeface="Times New Roman" pitchFamily="18" charset="0"/>
            </a:endParaRPr>
          </a:p>
        </p:txBody>
      </p:sp>
      <p:pic>
        <p:nvPicPr>
          <p:cNvPr id="6" name="Picture 5" descr="C:\Users\Admin\Pictures\Picasa\Collages\informationn.PNG"/>
          <p:cNvPicPr>
            <a:picLocks noChangeAspect="1" noChangeArrowheads="1"/>
          </p:cNvPicPr>
          <p:nvPr/>
        </p:nvPicPr>
        <p:blipFill>
          <a:blip r:embed="rId2"/>
          <a:srcRect/>
          <a:stretch>
            <a:fillRect/>
          </a:stretch>
        </p:blipFill>
        <p:spPr bwMode="auto">
          <a:xfrm>
            <a:off x="830988" y="2458534"/>
            <a:ext cx="4339941" cy="452895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latin typeface="Times New Roman" pitchFamily="18" charset="0"/>
                <a:cs typeface="Times New Roman" pitchFamily="18" charset="0"/>
              </a:rPr>
              <a:t>Checking the missing  values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379890" y="2898515"/>
            <a:ext cx="6446259" cy="3312582"/>
          </a:xfrm>
        </p:spPr>
        <p:txBody>
          <a:bodyPr>
            <a:normAutofit/>
          </a:bodyPr>
          <a:lstStyle/>
          <a:p>
            <a:pPr marL="357473" indent="-357473" algn="just">
              <a:lnSpc>
                <a:spcPct val="150000"/>
              </a:lnSpc>
            </a:pPr>
            <a:r>
              <a:rPr lang="en-US" sz="2500" dirty="0" err="1" smtClean="0">
                <a:latin typeface="Times New Roman" panose="02020603050405020304" pitchFamily="18" charset="0"/>
                <a:cs typeface="Times New Roman" panose="02020603050405020304" pitchFamily="18" charset="0"/>
              </a:rPr>
              <a:t>df.isnull</a:t>
            </a:r>
            <a:r>
              <a:rPr lang="en-US" sz="2500" dirty="0" smtClean="0">
                <a:latin typeface="Times New Roman" panose="02020603050405020304" pitchFamily="18" charset="0"/>
                <a:cs typeface="Times New Roman" panose="02020603050405020304" pitchFamily="18" charset="0"/>
              </a:rPr>
              <a:t>().sum() Shows the presence of missing values in the data set.</a:t>
            </a:r>
          </a:p>
          <a:p>
            <a:pPr marL="357473" indent="-357473" algn="just">
              <a:lnSpc>
                <a:spcPct val="150000"/>
              </a:lnSpc>
            </a:pPr>
            <a:r>
              <a:rPr lang="en-US" sz="2500" dirty="0" smtClean="0">
                <a:latin typeface="Times New Roman" panose="02020603050405020304" pitchFamily="18" charset="0"/>
                <a:cs typeface="Times New Roman" panose="02020603050405020304" pitchFamily="18" charset="0"/>
              </a:rPr>
              <a:t>There were  missing values present in the dataset.</a:t>
            </a:r>
          </a:p>
          <a:p>
            <a:pPr marL="357473" indent="-357473" algn="just">
              <a:lnSpc>
                <a:spcPct val="150000"/>
              </a:lnSpc>
              <a:buNone/>
            </a:pPr>
            <a:endParaRPr lang="en-IN" sz="2500" dirty="0" smtClean="0">
              <a:latin typeface="Times New Roman" panose="02020603050405020304" pitchFamily="18" charset="0"/>
              <a:cs typeface="Times New Roman" panose="02020603050405020304" pitchFamily="18" charset="0"/>
            </a:endParaRPr>
          </a:p>
          <a:p>
            <a:pPr algn="just">
              <a:buNone/>
            </a:pPr>
            <a:endParaRPr lang="en-IN" sz="2500" dirty="0"/>
          </a:p>
        </p:txBody>
      </p:sp>
      <p:pic>
        <p:nvPicPr>
          <p:cNvPr id="3076" name="Picture 4" descr="C:\Users\Admin\Pictures\Picasa\Collages\null.PNG"/>
          <p:cNvPicPr>
            <a:picLocks noChangeAspect="1" noChangeArrowheads="1"/>
          </p:cNvPicPr>
          <p:nvPr/>
        </p:nvPicPr>
        <p:blipFill>
          <a:blip r:embed="rId3"/>
          <a:srcRect/>
          <a:stretch>
            <a:fillRect/>
          </a:stretch>
        </p:blipFill>
        <p:spPr bwMode="auto">
          <a:xfrm>
            <a:off x="830987" y="5986827"/>
            <a:ext cx="2552396" cy="4753224"/>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899</TotalTime>
  <Words>680</Words>
  <Application>Microsoft Office PowerPoint</Application>
  <PresentationFormat>Custom</PresentationFormat>
  <Paragraphs>78</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Fake News Detection</vt:lpstr>
      <vt:lpstr>Problem Statement</vt:lpstr>
      <vt:lpstr>Data Description </vt:lpstr>
      <vt:lpstr> EDA Steps </vt:lpstr>
      <vt:lpstr>Understanding the dataset</vt:lpstr>
      <vt:lpstr>Importing the Libraries and dataset</vt:lpstr>
      <vt:lpstr>Knowing the Information of the Dataset</vt:lpstr>
      <vt:lpstr>#checking the information of the dataset</vt:lpstr>
      <vt:lpstr>Checking the missing  values</vt:lpstr>
      <vt:lpstr>Checking for numerical columns and their distribution.</vt:lpstr>
      <vt:lpstr>Data cleaning and Importing nlp libraries.</vt:lpstr>
      <vt:lpstr>Slide 12</vt:lpstr>
      <vt:lpstr>Slide 13</vt:lpstr>
      <vt:lpstr>Slide 14</vt:lpstr>
      <vt:lpstr>The column which is resulted after cleaning.</vt:lpstr>
      <vt:lpstr>The Dataset view</vt:lpstr>
      <vt:lpstr>Distplot of Orginal length</vt:lpstr>
      <vt:lpstr>Distplot of Cleaned length</vt:lpstr>
      <vt:lpstr>WordCloud of label=1</vt:lpstr>
      <vt:lpstr>WordCloud of label=0</vt:lpstr>
      <vt:lpstr>Slide 21</vt:lpstr>
      <vt:lpstr>Slide 22</vt:lpstr>
      <vt:lpstr>Confusion Matrix</vt:lpstr>
      <vt:lpstr>Prediction Using Logistic Regression</vt:lpstr>
      <vt:lpstr>Confusion Matrix</vt:lpstr>
      <vt:lpstr>Prediction Using Decision Tree Classifier</vt:lpstr>
      <vt:lpstr>Slide 27</vt:lpstr>
      <vt:lpstr>Slide 28</vt:lpstr>
      <vt:lpstr>ROC Curve Of NaiveBayesClassifier</vt:lpstr>
      <vt:lpstr>ROC Curve Of Random ForestClassifier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Admin</dc:creator>
  <cp:lastModifiedBy>Admin</cp:lastModifiedBy>
  <cp:revision>71</cp:revision>
  <dcterms:created xsi:type="dcterms:W3CDTF">2021-07-25T09:29:35Z</dcterms:created>
  <dcterms:modified xsi:type="dcterms:W3CDTF">2021-07-30T18:02:17Z</dcterms:modified>
</cp:coreProperties>
</file>