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3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919-6B74-4C57-A34F-C630B536CF9A}" type="datetimeFigureOut">
              <a:rPr lang="en-US" smtClean="0"/>
              <a:pPr/>
              <a:t>6/6/2021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919-6B74-4C57-A34F-C630B536CF9A}" type="datetimeFigureOut">
              <a:rPr lang="en-US" smtClean="0"/>
              <a:pPr/>
              <a:t>6/6/2021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919-6B74-4C57-A34F-C630B536CF9A}" type="datetimeFigureOut">
              <a:rPr lang="en-US" smtClean="0"/>
              <a:pPr/>
              <a:t>6/6/2021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919-6B74-4C57-A34F-C630B536CF9A}" type="datetimeFigureOut">
              <a:rPr lang="en-US" smtClean="0"/>
              <a:pPr/>
              <a:t>6/6/2021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919-6B74-4C57-A34F-C630B536CF9A}" type="datetimeFigureOut">
              <a:rPr lang="en-US" smtClean="0"/>
              <a:pPr/>
              <a:t>6/6/2021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919-6B74-4C57-A34F-C630B536CF9A}" type="datetimeFigureOut">
              <a:rPr lang="en-US" smtClean="0"/>
              <a:pPr/>
              <a:t>6/6/2021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919-6B74-4C57-A34F-C630B536CF9A}" type="datetimeFigureOut">
              <a:rPr lang="en-US" smtClean="0"/>
              <a:pPr/>
              <a:t>6/6/2021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919-6B74-4C57-A34F-C630B536CF9A}" type="datetimeFigureOut">
              <a:rPr lang="en-US" smtClean="0"/>
              <a:pPr/>
              <a:t>6/6/2021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919-6B74-4C57-A34F-C630B536CF9A}" type="datetimeFigureOut">
              <a:rPr lang="en-US" smtClean="0"/>
              <a:pPr/>
              <a:t>6/6/2021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919-6B74-4C57-A34F-C630B536CF9A}" type="datetimeFigureOut">
              <a:rPr lang="en-US" smtClean="0"/>
              <a:pPr/>
              <a:t>6/6/2021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919-6B74-4C57-A34F-C630B536CF9A}" type="datetimeFigureOut">
              <a:rPr lang="en-US" smtClean="0"/>
              <a:pPr/>
              <a:t>6/6/2021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72919-6B74-4C57-A34F-C630B536CF9A}" type="datetimeFigureOut">
              <a:rPr lang="en-US" smtClean="0"/>
              <a:pPr/>
              <a:t>6/6/2021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+mn-lt"/>
                <a:cs typeface="Times New Roman" pitchFamily="18" charset="0"/>
              </a:rPr>
              <a:t>PFA House Price Prediction</a:t>
            </a:r>
            <a:endParaRPr lang="en-IN" dirty="0">
              <a:latin typeface="+mn-lt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cs typeface="Times New Roman" pitchFamily="18" charset="0"/>
              </a:rPr>
              <a:t>By </a:t>
            </a:r>
            <a:r>
              <a:rPr lang="en-IN" dirty="0" err="1" smtClean="0">
                <a:solidFill>
                  <a:schemeClr val="tx1"/>
                </a:solidFill>
                <a:cs typeface="Times New Roman" pitchFamily="18" charset="0"/>
              </a:rPr>
              <a:t>Harshitha</a:t>
            </a:r>
            <a:r>
              <a:rPr lang="en-IN" dirty="0" smtClean="0">
                <a:solidFill>
                  <a:schemeClr val="tx1"/>
                </a:solidFill>
                <a:cs typeface="Times New Roman" pitchFamily="18" charset="0"/>
              </a:rPr>
              <a:t> K.S</a:t>
            </a:r>
            <a:endParaRPr lang="en-IN" dirty="0">
              <a:solidFill>
                <a:schemeClr val="tx1"/>
              </a:solidFill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:\Users\Admin\Pictures\Saved Pictures\garagecond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500042"/>
            <a:ext cx="3638247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Admin\Pictures\Saved Pictures\garagefinish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0536" y="357166"/>
            <a:ext cx="4531992" cy="2947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142976" y="3571876"/>
            <a:ext cx="2957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Missing value </a:t>
            </a:r>
            <a:r>
              <a:rPr lang="en-IN" dirty="0" err="1" smtClean="0"/>
              <a:t>vs</a:t>
            </a:r>
            <a:r>
              <a:rPr lang="en-IN" dirty="0" smtClean="0"/>
              <a:t>  </a:t>
            </a:r>
            <a:r>
              <a:rPr lang="en-IN" dirty="0" err="1" smtClean="0"/>
              <a:t>GarageCond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929190" y="3786190"/>
            <a:ext cx="3014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Missing value </a:t>
            </a:r>
            <a:r>
              <a:rPr lang="en-IN" dirty="0" err="1" smtClean="0"/>
              <a:t>vs</a:t>
            </a:r>
            <a:r>
              <a:rPr lang="en-IN" dirty="0" smtClean="0"/>
              <a:t>  </a:t>
            </a:r>
            <a:r>
              <a:rPr lang="en-IN" dirty="0" err="1" smtClean="0"/>
              <a:t>GarageFinish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:\Users\Admin\Pictures\Saved Pictures\garagequal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7" y="357166"/>
            <a:ext cx="4500593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Admin\Pictures\Saved Pictures\Garagetyp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00093" y="428604"/>
            <a:ext cx="4158187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071538" y="4925809"/>
            <a:ext cx="2905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Missing value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GarageCond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500694" y="4854371"/>
            <a:ext cx="2961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Missing value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GarageFinish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Garageyrblt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589" y="142852"/>
            <a:ext cx="4490411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lotFrontag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7" y="357166"/>
            <a:ext cx="421484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00100" y="4214818"/>
            <a:ext cx="2857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Missing value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GarageQual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330654" y="4143380"/>
            <a:ext cx="3027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Missing value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GarageYrBuilt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Massvnrarea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357166"/>
            <a:ext cx="407322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Massvnrtyp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357166"/>
            <a:ext cx="4500594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85786" y="4925809"/>
            <a:ext cx="2922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Missing value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MassVnArea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357448" y="4997247"/>
            <a:ext cx="2929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Missing value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MassVnType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:\Users\Admin\Pictures\Saved Pictures\miscfeatur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0"/>
            <a:ext cx="4209751" cy="4000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Admin\Pictures\Saved Pictures\poolqc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285753"/>
            <a:ext cx="4393658" cy="328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71538" y="4357694"/>
            <a:ext cx="2906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Missing value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MiscFeature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572132" y="4286256"/>
            <a:ext cx="2440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Missing value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PoolQC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Extracting the Numerical feature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Extracting all the numerical values using python code:-</a:t>
            </a:r>
          </a:p>
          <a:p>
            <a:pPr>
              <a:buNone/>
            </a:pPr>
            <a:r>
              <a:rPr lang="en-IN" sz="2000" dirty="0" err="1" smtClean="0"/>
              <a:t>numerical_features</a:t>
            </a:r>
            <a:r>
              <a:rPr lang="en-IN" sz="2000" dirty="0" smtClean="0"/>
              <a:t>=[x for x in </a:t>
            </a:r>
            <a:r>
              <a:rPr lang="en-IN" sz="2000" dirty="0" err="1" smtClean="0"/>
              <a:t>df.columns</a:t>
            </a:r>
            <a:r>
              <a:rPr lang="en-IN" sz="2000" dirty="0" smtClean="0"/>
              <a:t> if </a:t>
            </a:r>
            <a:r>
              <a:rPr lang="en-IN" sz="2000" dirty="0" err="1" smtClean="0"/>
              <a:t>df</a:t>
            </a:r>
            <a:r>
              <a:rPr lang="en-IN" sz="2000" dirty="0" smtClean="0"/>
              <a:t>[x].</a:t>
            </a:r>
            <a:r>
              <a:rPr lang="en-IN" sz="2000" dirty="0" err="1" smtClean="0"/>
              <a:t>dtypes</a:t>
            </a:r>
            <a:r>
              <a:rPr lang="en-IN" sz="2000" dirty="0" smtClean="0"/>
              <a:t> != "O"]</a:t>
            </a:r>
          </a:p>
          <a:p>
            <a:pPr>
              <a:buNone/>
            </a:pPr>
            <a:r>
              <a:rPr lang="en-IN" sz="2000" dirty="0" smtClean="0"/>
              <a:t>print("The number of the numerical columns in the dataset:", </a:t>
            </a:r>
            <a:r>
              <a:rPr lang="en-IN" sz="2000" dirty="0" err="1" smtClean="0"/>
              <a:t>len</a:t>
            </a:r>
            <a:r>
              <a:rPr lang="en-IN" sz="2000" dirty="0" smtClean="0"/>
              <a:t>(</a:t>
            </a:r>
            <a:r>
              <a:rPr lang="en-IN" sz="2000" dirty="0" err="1" smtClean="0"/>
              <a:t>numerical_features</a:t>
            </a:r>
            <a:r>
              <a:rPr lang="en-IN" sz="2000" dirty="0" smtClean="0"/>
              <a:t>))</a:t>
            </a:r>
          </a:p>
          <a:p>
            <a:pPr>
              <a:buNone/>
            </a:pPr>
            <a:r>
              <a:rPr lang="en-IN" sz="2000" dirty="0" smtClean="0"/>
              <a:t>print("Numerical columns in the dataset:\n", </a:t>
            </a:r>
            <a:r>
              <a:rPr lang="en-IN" sz="2000" dirty="0" err="1" smtClean="0"/>
              <a:t>numerical_features</a:t>
            </a:r>
            <a:r>
              <a:rPr lang="en-IN" sz="2000" dirty="0" smtClean="0"/>
              <a:t>)</a:t>
            </a:r>
          </a:p>
          <a:p>
            <a:pPr>
              <a:buNone/>
            </a:pPr>
            <a:r>
              <a:rPr lang="en-IN" sz="2000" dirty="0" smtClean="0"/>
              <a:t>print("-"*125)</a:t>
            </a:r>
          </a:p>
          <a:p>
            <a:pPr>
              <a:buNone/>
            </a:pPr>
            <a:r>
              <a:rPr lang="en-IN" sz="2000" dirty="0" err="1" smtClean="0"/>
              <a:t>df</a:t>
            </a:r>
            <a:r>
              <a:rPr lang="en-IN" sz="2000" dirty="0" smtClean="0"/>
              <a:t>[</a:t>
            </a:r>
            <a:r>
              <a:rPr lang="en-IN" sz="2000" dirty="0" err="1" smtClean="0"/>
              <a:t>numerical_features</a:t>
            </a:r>
            <a:r>
              <a:rPr lang="en-IN" sz="2000" dirty="0" smtClean="0"/>
              <a:t>].head()</a:t>
            </a:r>
          </a:p>
          <a:p>
            <a:pPr>
              <a:buNone/>
            </a:pPr>
            <a:r>
              <a:rPr lang="en-IN" sz="2000" dirty="0" smtClean="0"/>
              <a:t>Observation:-</a:t>
            </a:r>
          </a:p>
          <a:p>
            <a:pPr>
              <a:buNone/>
            </a:pPr>
            <a:r>
              <a:rPr lang="en-IN" sz="2000" dirty="0" smtClean="0"/>
              <a:t>1. '</a:t>
            </a:r>
            <a:r>
              <a:rPr lang="en-IN" sz="2000" dirty="0" err="1" smtClean="0"/>
              <a:t>YearBuilt','YearRemodAdd','GarageYrBlt','YrSold</a:t>
            </a:r>
            <a:r>
              <a:rPr lang="en-IN" sz="2000" dirty="0" smtClean="0"/>
              <a:t>' are date columns we have in this dataset.</a:t>
            </a:r>
          </a:p>
          <a:p>
            <a:pPr>
              <a:buNone/>
            </a:pPr>
            <a:r>
              <a:rPr lang="en-IN" sz="2000" dirty="0" smtClean="0"/>
              <a:t>2. From the </a:t>
            </a:r>
            <a:r>
              <a:rPr lang="en-IN" sz="2000" dirty="0" err="1" smtClean="0"/>
              <a:t>datatime</a:t>
            </a:r>
            <a:r>
              <a:rPr lang="en-IN" sz="2000" dirty="0" smtClean="0"/>
              <a:t> column we usually extract the no of days, years, hours, minutes etc. hence this can be derived from the columns.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Extract the year column from the dataset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Extract the year column from the dataset using the python code:-</a:t>
            </a:r>
          </a:p>
          <a:p>
            <a:pPr>
              <a:buNone/>
            </a:pPr>
            <a:r>
              <a:rPr lang="en-IN" sz="2000" dirty="0" err="1" smtClean="0"/>
              <a:t>year_feature</a:t>
            </a:r>
            <a:r>
              <a:rPr lang="en-IN" sz="2000" dirty="0" smtClean="0"/>
              <a:t>=[x for x in </a:t>
            </a:r>
            <a:r>
              <a:rPr lang="en-IN" sz="2000" dirty="0" err="1" smtClean="0"/>
              <a:t>df.columns</a:t>
            </a:r>
            <a:r>
              <a:rPr lang="en-IN" sz="2000" dirty="0" smtClean="0"/>
              <a:t> if 'Yr' in x or 'Year' in x]</a:t>
            </a:r>
          </a:p>
          <a:p>
            <a:pPr>
              <a:buNone/>
            </a:pPr>
            <a:r>
              <a:rPr lang="en-IN" sz="2000" dirty="0" smtClean="0"/>
              <a:t>print("The number of Year column in the dataset :",</a:t>
            </a:r>
            <a:r>
              <a:rPr lang="en-IN" sz="2000" dirty="0" err="1" smtClean="0"/>
              <a:t>len</a:t>
            </a:r>
            <a:r>
              <a:rPr lang="en-IN" sz="2000" dirty="0" smtClean="0"/>
              <a:t>(</a:t>
            </a:r>
            <a:r>
              <a:rPr lang="en-IN" sz="2000" dirty="0" err="1" smtClean="0"/>
              <a:t>year_feature</a:t>
            </a:r>
            <a:r>
              <a:rPr lang="en-IN" sz="2000" dirty="0" smtClean="0"/>
              <a:t>))</a:t>
            </a:r>
          </a:p>
          <a:p>
            <a:pPr>
              <a:buNone/>
            </a:pPr>
            <a:r>
              <a:rPr lang="en-IN" sz="2000" dirty="0" smtClean="0"/>
              <a:t>print("Year columns in the dataset :\</a:t>
            </a:r>
            <a:r>
              <a:rPr lang="en-IN" sz="2000" dirty="0" err="1" smtClean="0"/>
              <a:t>n",year_feature</a:t>
            </a:r>
            <a:r>
              <a:rPr lang="en-IN" sz="2000" dirty="0" smtClean="0"/>
              <a:t>)</a:t>
            </a:r>
          </a:p>
          <a:p>
            <a:pPr>
              <a:buNone/>
            </a:pPr>
            <a:r>
              <a:rPr lang="en-IN" sz="2000" dirty="0" smtClean="0"/>
              <a:t>print("-"*125)</a:t>
            </a:r>
          </a:p>
          <a:p>
            <a:pPr>
              <a:buNone/>
            </a:pPr>
            <a:r>
              <a:rPr lang="en-IN" sz="2000" dirty="0" err="1" smtClean="0"/>
              <a:t>df</a:t>
            </a:r>
            <a:r>
              <a:rPr lang="en-IN" sz="2000" dirty="0" smtClean="0"/>
              <a:t>[</a:t>
            </a:r>
            <a:r>
              <a:rPr lang="en-IN" sz="2000" dirty="0" err="1" smtClean="0"/>
              <a:t>year_feature</a:t>
            </a:r>
            <a:r>
              <a:rPr lang="en-IN" sz="2000" dirty="0" smtClean="0"/>
              <a:t>].head()</a:t>
            </a:r>
          </a:p>
          <a:p>
            <a:pPr>
              <a:buNone/>
            </a:pPr>
            <a:r>
              <a:rPr lang="en-IN" sz="2000" dirty="0" smtClean="0"/>
              <a:t>Observation:-</a:t>
            </a:r>
          </a:p>
          <a:p>
            <a:r>
              <a:rPr lang="en-IN" sz="2000" dirty="0" smtClean="0"/>
              <a:t> 1. '</a:t>
            </a:r>
            <a:r>
              <a:rPr lang="en-IN" sz="2000" dirty="0" err="1" smtClean="0"/>
              <a:t>YearBuilt','YearRemodAdd','GarageYrBlt','YrSold</a:t>
            </a:r>
            <a:r>
              <a:rPr lang="en-IN" sz="2000" dirty="0" smtClean="0"/>
              <a:t>' are date columns we have in this dataset.</a:t>
            </a:r>
          </a:p>
          <a:p>
            <a:r>
              <a:rPr lang="en-IN" sz="2000" dirty="0" smtClean="0"/>
              <a:t>2. From the </a:t>
            </a:r>
            <a:r>
              <a:rPr lang="en-IN" sz="2000" dirty="0" err="1" smtClean="0"/>
              <a:t>datatime</a:t>
            </a:r>
            <a:r>
              <a:rPr lang="en-IN" sz="2000" dirty="0" smtClean="0"/>
              <a:t> column we usually extract the no of days, years, hours, minutes etc. hence this can be derived from the columns.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Checking the unique items in date time columns</a:t>
            </a:r>
            <a:br>
              <a:rPr lang="en-IN" sz="3200" dirty="0" smtClean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Checking the unique items in </a:t>
            </a:r>
            <a:r>
              <a:rPr lang="en-IN" sz="2000" dirty="0" err="1" smtClean="0"/>
              <a:t>datetime</a:t>
            </a:r>
            <a:r>
              <a:rPr lang="en-IN" sz="2000" dirty="0" smtClean="0"/>
              <a:t> columns  using the python code:-</a:t>
            </a:r>
          </a:p>
          <a:p>
            <a:pPr>
              <a:buNone/>
            </a:pPr>
            <a:r>
              <a:rPr lang="en-IN" sz="2000" dirty="0" smtClean="0"/>
              <a:t># checking the unique items in the </a:t>
            </a:r>
            <a:r>
              <a:rPr lang="en-IN" sz="2000" dirty="0" err="1" smtClean="0"/>
              <a:t>datetime</a:t>
            </a:r>
            <a:r>
              <a:rPr lang="en-IN" sz="2000" dirty="0" smtClean="0"/>
              <a:t> columns</a:t>
            </a:r>
          </a:p>
          <a:p>
            <a:pPr>
              <a:buNone/>
            </a:pPr>
            <a:r>
              <a:rPr lang="en-IN" sz="2000" dirty="0" smtClean="0"/>
              <a:t>for feature in </a:t>
            </a:r>
            <a:r>
              <a:rPr lang="en-IN" sz="2000" dirty="0" err="1" smtClean="0"/>
              <a:t>year_feature</a:t>
            </a:r>
            <a:r>
              <a:rPr lang="en-IN" sz="2000" dirty="0" smtClean="0"/>
              <a:t>:</a:t>
            </a:r>
          </a:p>
          <a:p>
            <a:pPr>
              <a:buNone/>
            </a:pPr>
            <a:r>
              <a:rPr lang="en-IN" sz="2000" dirty="0" smtClean="0"/>
              <a:t>    print("The unique items in the </a:t>
            </a:r>
            <a:r>
              <a:rPr lang="en-IN" sz="2000" dirty="0" err="1" smtClean="0"/>
              <a:t>colunmn</a:t>
            </a:r>
            <a:r>
              <a:rPr lang="en-IN" sz="2000" dirty="0" smtClean="0"/>
              <a:t>", feature, ":\n", </a:t>
            </a:r>
            <a:r>
              <a:rPr lang="en-IN" sz="2000" dirty="0" err="1" smtClean="0"/>
              <a:t>df</a:t>
            </a:r>
            <a:r>
              <a:rPr lang="en-IN" sz="2000" dirty="0" smtClean="0"/>
              <a:t>[feature].unique())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Relationship between feature and </a:t>
            </a:r>
            <a:r>
              <a:rPr lang="en-IN" sz="3200" dirty="0" err="1" smtClean="0"/>
              <a:t>SalePrice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000" dirty="0" smtClean="0"/>
              <a:t># relationship between year variables and </a:t>
            </a:r>
            <a:r>
              <a:rPr lang="en-IN" sz="2000" dirty="0" err="1" smtClean="0"/>
              <a:t>SalePrice</a:t>
            </a:r>
            <a:r>
              <a:rPr lang="en-IN" sz="2000" dirty="0" smtClean="0"/>
              <a:t> can be done using the python code</a:t>
            </a:r>
          </a:p>
          <a:p>
            <a:pPr algn="just">
              <a:buNone/>
            </a:pPr>
            <a:r>
              <a:rPr lang="en-IN" sz="2000" dirty="0" smtClean="0"/>
              <a:t>for feature in </a:t>
            </a:r>
            <a:r>
              <a:rPr lang="en-IN" sz="2000" dirty="0" err="1" smtClean="0"/>
              <a:t>year_feature</a:t>
            </a:r>
            <a:r>
              <a:rPr lang="en-IN" sz="2000" dirty="0" smtClean="0"/>
              <a:t>:</a:t>
            </a:r>
          </a:p>
          <a:p>
            <a:pPr algn="just">
              <a:buNone/>
            </a:pPr>
            <a:r>
              <a:rPr lang="en-IN" sz="2000" dirty="0" smtClean="0"/>
              <a:t>    </a:t>
            </a:r>
            <a:r>
              <a:rPr lang="en-IN" sz="2000" dirty="0" err="1" smtClean="0"/>
              <a:t>plt.figure</a:t>
            </a:r>
            <a:r>
              <a:rPr lang="en-IN" sz="2000" dirty="0" smtClean="0"/>
              <a:t>(</a:t>
            </a:r>
            <a:r>
              <a:rPr lang="en-IN" sz="2000" dirty="0" err="1" smtClean="0"/>
              <a:t>figsize</a:t>
            </a:r>
            <a:r>
              <a:rPr lang="en-IN" sz="2000" dirty="0" smtClean="0"/>
              <a:t>=(8,6))</a:t>
            </a:r>
          </a:p>
          <a:p>
            <a:pPr algn="just">
              <a:buNone/>
            </a:pPr>
            <a:r>
              <a:rPr lang="en-IN" sz="2000" dirty="0" smtClean="0"/>
              <a:t>    </a:t>
            </a:r>
            <a:r>
              <a:rPr lang="en-IN" sz="2000" dirty="0" err="1" smtClean="0"/>
              <a:t>df.groupby</a:t>
            </a:r>
            <a:r>
              <a:rPr lang="en-IN" sz="2000" dirty="0" smtClean="0"/>
              <a:t>(feature)['</a:t>
            </a:r>
            <a:r>
              <a:rPr lang="en-IN" sz="2000" dirty="0" err="1" smtClean="0"/>
              <a:t>SalePrice</a:t>
            </a:r>
            <a:r>
              <a:rPr lang="en-IN" sz="2000" dirty="0" smtClean="0"/>
              <a:t>'].median().plot()</a:t>
            </a:r>
          </a:p>
          <a:p>
            <a:pPr algn="just">
              <a:buNone/>
            </a:pPr>
            <a:r>
              <a:rPr lang="en-IN" sz="2000" dirty="0" smtClean="0"/>
              <a:t>    </a:t>
            </a:r>
            <a:r>
              <a:rPr lang="en-IN" sz="2000" dirty="0" err="1" smtClean="0"/>
              <a:t>plt.xlabel</a:t>
            </a:r>
            <a:r>
              <a:rPr lang="en-IN" sz="2000" dirty="0" smtClean="0"/>
              <a:t>(feature)</a:t>
            </a:r>
          </a:p>
          <a:p>
            <a:pPr algn="just">
              <a:buNone/>
            </a:pPr>
            <a:r>
              <a:rPr lang="en-IN" sz="2000" dirty="0" smtClean="0"/>
              <a:t>    </a:t>
            </a:r>
            <a:r>
              <a:rPr lang="en-IN" sz="2000" dirty="0" err="1" smtClean="0"/>
              <a:t>plt.ylabel</a:t>
            </a:r>
            <a:r>
              <a:rPr lang="en-IN" sz="2000" dirty="0" smtClean="0"/>
              <a:t>('</a:t>
            </a:r>
            <a:r>
              <a:rPr lang="en-IN" sz="2000" dirty="0" err="1" smtClean="0"/>
              <a:t>SalePrice</a:t>
            </a:r>
            <a:r>
              <a:rPr lang="en-IN" sz="2000" dirty="0" smtClean="0"/>
              <a:t>')</a:t>
            </a:r>
          </a:p>
          <a:p>
            <a:pPr algn="just">
              <a:buNone/>
            </a:pPr>
            <a:r>
              <a:rPr lang="en-IN" sz="2000" dirty="0" smtClean="0"/>
              <a:t>    </a:t>
            </a:r>
            <a:r>
              <a:rPr lang="en-IN" sz="2000" dirty="0" err="1" smtClean="0"/>
              <a:t>plt.show</a:t>
            </a:r>
            <a:r>
              <a:rPr lang="en-IN" sz="2000" dirty="0" smtClean="0"/>
              <a:t>()</a:t>
            </a:r>
          </a:p>
          <a:p>
            <a:pPr algn="just"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Visualization</a:t>
            </a:r>
            <a:endParaRPr lang="en-IN" dirty="0"/>
          </a:p>
        </p:txBody>
      </p:sp>
      <p:pic>
        <p:nvPicPr>
          <p:cNvPr id="4" name="Content Placeholder 3" descr="C:\Users\Admin\Pictures\Saved Pictures\Garageyrbuilt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5" y="1357298"/>
            <a:ext cx="4286279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Yearremodad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357298"/>
            <a:ext cx="421484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32153" y="5854503"/>
            <a:ext cx="2368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GarageBelt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715008" y="5783065"/>
            <a:ext cx="2775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YearRemodAdd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SalePrice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Problem Statement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/>
              <a:t>Houses are one of the necessary need of each and every person around the globe </a:t>
            </a:r>
            <a:endParaRPr lang="en-IN" sz="2000" dirty="0" smtClean="0"/>
          </a:p>
          <a:p>
            <a:pPr algn="just"/>
            <a:r>
              <a:rPr lang="en-IN" sz="2000" dirty="0" smtClean="0"/>
              <a:t>Hence housing </a:t>
            </a:r>
            <a:r>
              <a:rPr lang="en-IN" sz="2000" dirty="0"/>
              <a:t>and real estate market is one of the markets which is one of the major contributors in the world’s </a:t>
            </a:r>
            <a:r>
              <a:rPr lang="en-IN" sz="2000" dirty="0" smtClean="0"/>
              <a:t>economy. </a:t>
            </a:r>
          </a:p>
          <a:p>
            <a:pPr algn="just"/>
            <a:r>
              <a:rPr lang="en-IN" sz="2000" dirty="0" smtClean="0"/>
              <a:t>Data </a:t>
            </a:r>
            <a:r>
              <a:rPr lang="en-IN" sz="2000" dirty="0"/>
              <a:t>science comes as a very important tool to solve problems in the domain to help the companies increase their overall revenue, profits, improving their </a:t>
            </a:r>
            <a:r>
              <a:rPr lang="en-IN" sz="2000" dirty="0" smtClean="0"/>
              <a:t>marketing</a:t>
            </a:r>
          </a:p>
          <a:p>
            <a:pPr algn="just"/>
            <a:r>
              <a:rPr lang="en-IN" sz="2000" dirty="0" smtClean="0"/>
              <a:t>Predictive </a:t>
            </a:r>
            <a:r>
              <a:rPr lang="en-IN" sz="2000" dirty="0"/>
              <a:t>modelling, Market mix modelling, recommendation systems are some of the machine learning techniques used for achieving the business goals for housing companies. </a:t>
            </a:r>
            <a:endParaRPr lang="en-IN" sz="2000" dirty="0" smtClean="0"/>
          </a:p>
          <a:p>
            <a:pPr algn="just"/>
            <a:r>
              <a:rPr lang="en-IN" sz="2000" dirty="0" smtClean="0"/>
              <a:t>Our </a:t>
            </a:r>
            <a:r>
              <a:rPr lang="en-IN" sz="2000" dirty="0"/>
              <a:t>problem is related to one such housing company.</a:t>
            </a:r>
          </a:p>
          <a:p>
            <a:pPr algn="just"/>
            <a:endParaRPr lang="en-IN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yearbuilt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857232"/>
            <a:ext cx="4022991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yrsol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05368" y="928670"/>
            <a:ext cx="432435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57290" y="5357826"/>
            <a:ext cx="2164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YearBuilt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786446" y="5568751"/>
            <a:ext cx="1917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YrSold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SalePrice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Extracting the discrete and </a:t>
            </a:r>
            <a:r>
              <a:rPr lang="en-IN" sz="3200" dirty="0" err="1" smtClean="0"/>
              <a:t>continous</a:t>
            </a:r>
            <a:r>
              <a:rPr lang="en-IN" sz="3200" dirty="0" smtClean="0"/>
              <a:t> variable</a:t>
            </a:r>
            <a:br>
              <a:rPr lang="en-IN" sz="3200" dirty="0" smtClean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000" dirty="0" err="1" smtClean="0"/>
              <a:t>discrete_feature</a:t>
            </a:r>
            <a:r>
              <a:rPr lang="en-IN" sz="2000" dirty="0" smtClean="0"/>
              <a:t>=[x for x in </a:t>
            </a:r>
            <a:r>
              <a:rPr lang="en-IN" sz="2000" dirty="0" err="1" smtClean="0"/>
              <a:t>numerical_features</a:t>
            </a:r>
            <a:r>
              <a:rPr lang="en-IN" sz="2000" dirty="0" smtClean="0"/>
              <a:t> if </a:t>
            </a:r>
            <a:r>
              <a:rPr lang="en-IN" sz="2000" dirty="0" err="1" smtClean="0"/>
              <a:t>len</a:t>
            </a:r>
            <a:r>
              <a:rPr lang="en-IN" sz="2000" dirty="0" smtClean="0"/>
              <a:t>(</a:t>
            </a:r>
            <a:r>
              <a:rPr lang="en-IN" sz="2000" dirty="0" err="1" smtClean="0"/>
              <a:t>df</a:t>
            </a:r>
            <a:r>
              <a:rPr lang="en-IN" sz="2000" dirty="0" smtClean="0"/>
              <a:t>[x].unique())&lt;25 and x not in </a:t>
            </a:r>
            <a:r>
              <a:rPr lang="en-IN" sz="2000" dirty="0" err="1" smtClean="0"/>
              <a:t>year_feature</a:t>
            </a:r>
            <a:r>
              <a:rPr lang="en-IN" sz="2000" dirty="0" smtClean="0"/>
              <a:t>+['Id']]</a:t>
            </a:r>
          </a:p>
          <a:p>
            <a:pPr algn="just">
              <a:buNone/>
            </a:pPr>
            <a:r>
              <a:rPr lang="en-IN" sz="2000" dirty="0" smtClean="0"/>
              <a:t>print("The number of discrete column in the dataset:", </a:t>
            </a:r>
            <a:r>
              <a:rPr lang="en-IN" sz="2000" dirty="0" err="1" smtClean="0"/>
              <a:t>len</a:t>
            </a:r>
            <a:r>
              <a:rPr lang="en-IN" sz="2000" dirty="0" smtClean="0"/>
              <a:t>(</a:t>
            </a:r>
            <a:r>
              <a:rPr lang="en-IN" sz="2000" dirty="0" err="1" smtClean="0"/>
              <a:t>discrete_feature</a:t>
            </a:r>
            <a:r>
              <a:rPr lang="en-IN" sz="2000" dirty="0" smtClean="0"/>
              <a:t>))</a:t>
            </a:r>
          </a:p>
          <a:p>
            <a:pPr algn="just">
              <a:buNone/>
            </a:pPr>
            <a:r>
              <a:rPr lang="en-IN" sz="2000" dirty="0" smtClean="0"/>
              <a:t>print("Discrete columns in the </a:t>
            </a:r>
            <a:r>
              <a:rPr lang="en-IN" sz="2000" dirty="0" err="1" smtClean="0"/>
              <a:t>datset</a:t>
            </a:r>
            <a:r>
              <a:rPr lang="en-IN" sz="2000" dirty="0" smtClean="0"/>
              <a:t>: \n", </a:t>
            </a:r>
            <a:r>
              <a:rPr lang="en-IN" sz="2000" dirty="0" err="1" smtClean="0"/>
              <a:t>discrete_feature</a:t>
            </a:r>
            <a:r>
              <a:rPr lang="en-IN" sz="2000" dirty="0" smtClean="0"/>
              <a:t>)</a:t>
            </a:r>
          </a:p>
          <a:p>
            <a:pPr algn="just">
              <a:buNone/>
            </a:pPr>
            <a:r>
              <a:rPr lang="en-IN" sz="2000" dirty="0" smtClean="0"/>
              <a:t>print("-"*125)</a:t>
            </a:r>
          </a:p>
          <a:p>
            <a:pPr algn="just">
              <a:buNone/>
            </a:pPr>
            <a:r>
              <a:rPr lang="en-IN" sz="2000" dirty="0" err="1" smtClean="0"/>
              <a:t>df</a:t>
            </a:r>
            <a:r>
              <a:rPr lang="en-IN" sz="2000" dirty="0" smtClean="0"/>
              <a:t>[</a:t>
            </a:r>
            <a:r>
              <a:rPr lang="en-IN" sz="2000" dirty="0" err="1" smtClean="0"/>
              <a:t>discrete_feature</a:t>
            </a:r>
            <a:r>
              <a:rPr lang="en-IN" sz="2000" dirty="0" smtClean="0"/>
              <a:t>].head()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3snporch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4019237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bedroomabvgr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285728"/>
            <a:ext cx="464347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42976" y="5568751"/>
            <a:ext cx="2209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3SnPorch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572132" y="5497313"/>
            <a:ext cx="2783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BedroomAbvGr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bsmtfullbatch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32" y="142852"/>
            <a:ext cx="4429156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bsmthalfbatch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428604"/>
            <a:ext cx="4357718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42976" y="5429264"/>
            <a:ext cx="2571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bsmtFullBath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330549" y="5500702"/>
            <a:ext cx="2670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BsmtHalf</a:t>
            </a:r>
            <a:r>
              <a:rPr lang="en-IN" dirty="0" smtClean="0"/>
              <a:t> Bath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bsmthalfbatch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6" y="71414"/>
            <a:ext cx="4500594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fireplac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05374" y="71414"/>
            <a:ext cx="432434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28662" y="5072074"/>
            <a:ext cx="227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Fireplaces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072198" y="4929198"/>
            <a:ext cx="2101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FullBath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full bath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31" y="142852"/>
            <a:ext cx="4572032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garagecars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57166"/>
            <a:ext cx="457200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85852" y="5000636"/>
            <a:ext cx="2101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err="1" smtClean="0"/>
              <a:t>Saleprice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FullBath</a:t>
            </a:r>
            <a:endParaRPr lang="en-IN" dirty="0" smtClean="0"/>
          </a:p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867276" y="5143512"/>
            <a:ext cx="2490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Salesprice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GarageCars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:\Users\Admin\Pictures\Saved Pictures\halfbath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0"/>
            <a:ext cx="4233551" cy="492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Admin\Pictures\Saved Pictures\kitchenabvgr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1060" y="214290"/>
            <a:ext cx="4752972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428661" y="5143512"/>
            <a:ext cx="221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err="1" smtClean="0"/>
              <a:t>SalePrice</a:t>
            </a:r>
            <a:r>
              <a:rPr lang="en-IN" dirty="0" smtClean="0"/>
              <a:t>  Vs </a:t>
            </a:r>
            <a:r>
              <a:rPr lang="en-IN" dirty="0" err="1" smtClean="0"/>
              <a:t>HalfBath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642758" y="5059932"/>
            <a:ext cx="242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KitchenvGR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loqualfinsf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989" y="71414"/>
            <a:ext cx="4180821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miscval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214290"/>
            <a:ext cx="450059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85786" y="5143512"/>
            <a:ext cx="2530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LowQualinSf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000760" y="5143512"/>
            <a:ext cx="2055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MiscVal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MSsubqual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6" y="71414"/>
            <a:ext cx="4429156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overallcon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357166"/>
            <a:ext cx="4610096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85852" y="5286388"/>
            <a:ext cx="2444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MSSubclass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072198" y="5357826"/>
            <a:ext cx="226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Overcond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:\Users\Admin\Pictures\Saved Pictures\overallqual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71470" y="214290"/>
            <a:ext cx="471490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Admin\Pictures\Saved Pictures\poolarea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357166"/>
            <a:ext cx="4162436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142976" y="5072074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OverallQual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929322" y="5143512"/>
            <a:ext cx="219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PoolArea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EDA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1800" dirty="0"/>
              <a:t>1. Checking the Missing Values</a:t>
            </a:r>
          </a:p>
          <a:p>
            <a:pPr algn="just">
              <a:buNone/>
            </a:pPr>
            <a:r>
              <a:rPr lang="en-IN" sz="1800" dirty="0"/>
              <a:t>2.All the numerical Variables</a:t>
            </a:r>
          </a:p>
          <a:p>
            <a:pPr algn="just">
              <a:buNone/>
            </a:pPr>
            <a:r>
              <a:rPr lang="en-IN" sz="1800" dirty="0"/>
              <a:t>3.Distribution of the Numerical Variables</a:t>
            </a:r>
          </a:p>
          <a:p>
            <a:pPr algn="just">
              <a:buNone/>
            </a:pPr>
            <a:r>
              <a:rPr lang="en-IN" sz="1800" dirty="0"/>
              <a:t>4.categorical variables</a:t>
            </a:r>
          </a:p>
          <a:p>
            <a:pPr algn="just">
              <a:buNone/>
            </a:pPr>
            <a:r>
              <a:rPr lang="en-IN" sz="1800" dirty="0"/>
              <a:t>5. cardinality of the categorical variables</a:t>
            </a:r>
          </a:p>
          <a:p>
            <a:pPr algn="just">
              <a:buNone/>
            </a:pPr>
            <a:r>
              <a:rPr lang="en-IN" sz="1800" dirty="0"/>
              <a:t>6.Outliers</a:t>
            </a:r>
          </a:p>
          <a:p>
            <a:pPr algn="just">
              <a:buNone/>
            </a:pPr>
            <a:r>
              <a:rPr lang="en-IN" sz="1800" dirty="0"/>
              <a:t>7.Relationship between dependent and independent feature(</a:t>
            </a:r>
            <a:r>
              <a:rPr lang="en-IN" sz="1800" dirty="0" err="1"/>
              <a:t>SalePrice</a:t>
            </a:r>
            <a:r>
              <a:rPr lang="en-IN" sz="1800" dirty="0"/>
              <a:t>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totrms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7" y="142852"/>
            <a:ext cx="4500593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mosol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6812" y="428604"/>
            <a:ext cx="4181468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42976" y="5286388"/>
            <a:ext cx="279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TotRmsAbv</a:t>
            </a:r>
            <a:r>
              <a:rPr lang="en-IN" dirty="0" smtClean="0"/>
              <a:t> </a:t>
            </a:r>
            <a:r>
              <a:rPr lang="en-IN" dirty="0" err="1" smtClean="0"/>
              <a:t>Grd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959503" y="5429264"/>
            <a:ext cx="20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Mosold</a:t>
            </a:r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Extracting the </a:t>
            </a:r>
            <a:r>
              <a:rPr lang="en-IN" sz="3200" dirty="0" err="1" smtClean="0"/>
              <a:t>continous</a:t>
            </a:r>
            <a:r>
              <a:rPr lang="en-IN" sz="3200" dirty="0" smtClean="0"/>
              <a:t> variable </a:t>
            </a:r>
            <a:br>
              <a:rPr lang="en-IN" sz="3200" dirty="0" smtClean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err="1" smtClean="0"/>
              <a:t>continous_feature</a:t>
            </a:r>
            <a:r>
              <a:rPr lang="en-IN" sz="2000" dirty="0" smtClean="0"/>
              <a:t>=[x for x in </a:t>
            </a:r>
            <a:r>
              <a:rPr lang="en-IN" sz="2000" dirty="0" err="1" smtClean="0"/>
              <a:t>numerical_features</a:t>
            </a:r>
            <a:r>
              <a:rPr lang="en-IN" sz="2000" dirty="0" smtClean="0"/>
              <a:t> if x not in </a:t>
            </a:r>
            <a:r>
              <a:rPr lang="en-IN" sz="2000" dirty="0" err="1" smtClean="0"/>
              <a:t>discrete_feature+year_feature</a:t>
            </a:r>
            <a:r>
              <a:rPr lang="en-IN" sz="2000" dirty="0" smtClean="0"/>
              <a:t>+['Id']]</a:t>
            </a:r>
          </a:p>
          <a:p>
            <a:pPr>
              <a:buNone/>
            </a:pPr>
            <a:r>
              <a:rPr lang="en-IN" sz="2000" dirty="0" smtClean="0"/>
              <a:t>print("The number of </a:t>
            </a:r>
            <a:r>
              <a:rPr lang="en-IN" sz="2000" dirty="0" err="1" smtClean="0"/>
              <a:t>continous</a:t>
            </a:r>
            <a:r>
              <a:rPr lang="en-IN" sz="2000" dirty="0" smtClean="0"/>
              <a:t> feature column in the dataset :",</a:t>
            </a:r>
            <a:r>
              <a:rPr lang="en-IN" sz="2000" dirty="0" err="1" smtClean="0"/>
              <a:t>len</a:t>
            </a:r>
            <a:r>
              <a:rPr lang="en-IN" sz="2000" dirty="0" smtClean="0"/>
              <a:t>(</a:t>
            </a:r>
            <a:r>
              <a:rPr lang="en-IN" sz="2000" dirty="0" err="1" smtClean="0"/>
              <a:t>continous_feature</a:t>
            </a:r>
            <a:r>
              <a:rPr lang="en-IN" sz="2000" dirty="0" smtClean="0"/>
              <a:t>))</a:t>
            </a:r>
          </a:p>
          <a:p>
            <a:pPr>
              <a:buNone/>
            </a:pPr>
            <a:r>
              <a:rPr lang="en-IN" sz="2000" dirty="0" smtClean="0"/>
              <a:t>print("</a:t>
            </a:r>
            <a:r>
              <a:rPr lang="en-IN" sz="2000" dirty="0" err="1" smtClean="0"/>
              <a:t>Continous</a:t>
            </a:r>
            <a:r>
              <a:rPr lang="en-IN" sz="2000" dirty="0" smtClean="0"/>
              <a:t> feature columns in the dataset :\</a:t>
            </a:r>
            <a:r>
              <a:rPr lang="en-IN" sz="2000" dirty="0" err="1" smtClean="0"/>
              <a:t>n",continous_feature</a:t>
            </a:r>
            <a:r>
              <a:rPr lang="en-IN" sz="2000" dirty="0" smtClean="0"/>
              <a:t>)</a:t>
            </a:r>
          </a:p>
          <a:p>
            <a:pPr>
              <a:buNone/>
            </a:pPr>
            <a:r>
              <a:rPr lang="en-IN" sz="2000" dirty="0" smtClean="0"/>
              <a:t>print("-"*125)</a:t>
            </a:r>
          </a:p>
          <a:p>
            <a:pPr>
              <a:buNone/>
            </a:pPr>
            <a:r>
              <a:rPr lang="en-IN" sz="2000" dirty="0" err="1" smtClean="0"/>
              <a:t>df</a:t>
            </a:r>
            <a:r>
              <a:rPr lang="en-IN" sz="2000" dirty="0" smtClean="0"/>
              <a:t>[</a:t>
            </a:r>
            <a:r>
              <a:rPr lang="en-IN" sz="2000" dirty="0" err="1" smtClean="0"/>
              <a:t>continous_feature</a:t>
            </a:r>
            <a:r>
              <a:rPr lang="en-IN" sz="2000" dirty="0" smtClean="0"/>
              <a:t>].head()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Observation:-</a:t>
            </a:r>
          </a:p>
          <a:p>
            <a:pPr>
              <a:buNone/>
            </a:pPr>
            <a:r>
              <a:rPr lang="en-IN" sz="2000" dirty="0" smtClean="0"/>
              <a:t>The number of continuous feature column in the dataset : 16 </a:t>
            </a:r>
            <a:endParaRPr lang="en-IN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1st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5" y="214290"/>
            <a:ext cx="4429156" cy="4572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2n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8090" y="285728"/>
            <a:ext cx="427019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28662" y="5429264"/>
            <a:ext cx="245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Histogram plot of 1stF1r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857884" y="5488560"/>
            <a:ext cx="253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Histogram plot of </a:t>
            </a:r>
            <a:r>
              <a:rPr lang="en-IN" dirty="0" smtClean="0"/>
              <a:t>2ndF1r</a:t>
            </a:r>
            <a:endParaRPr lang="en-I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:\Users\Admin\Pictures\Saved Pictures\bsmtfin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31" y="142852"/>
            <a:ext cx="4643470" cy="500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Admin\Pictures\Saved Pictures\bsmtfinsn2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7299" y="428604"/>
            <a:ext cx="4019543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28662" y="5643578"/>
            <a:ext cx="2526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Histogram of BsmtFinSF1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510086" y="5643578"/>
            <a:ext cx="2490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Histogram of BsmtfinSF2</a:t>
            </a:r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:\Users\Admin\Pictures\Saved Pictures\bsmtun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5" y="285728"/>
            <a:ext cx="4500594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Admin\Pictures\Saved Pictures\enclosedporch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7" y="500043"/>
            <a:ext cx="4143404" cy="4286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86417" y="5131370"/>
            <a:ext cx="2585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Histogram of </a:t>
            </a:r>
            <a:r>
              <a:rPr lang="en-IN" dirty="0" err="1" smtClean="0"/>
              <a:t>BSmmtunfsf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710783" y="5214950"/>
            <a:ext cx="286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Histogram of  </a:t>
            </a:r>
            <a:r>
              <a:rPr lang="en-IN" dirty="0" err="1" smtClean="0"/>
              <a:t>EnclosedPorch</a:t>
            </a:r>
            <a:endParaRPr lang="en-I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Garagearea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31" y="71415"/>
            <a:ext cx="4572031" cy="485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Grlivarea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43499" y="285728"/>
            <a:ext cx="4086219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28662" y="5214950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mtClean="0"/>
              <a:t>Histogram of  </a:t>
            </a:r>
            <a:r>
              <a:rPr lang="en-IN" dirty="0" err="1" smtClean="0"/>
              <a:t>GarageArea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757148" y="5286388"/>
            <a:ext cx="231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Histogram of </a:t>
            </a:r>
            <a:r>
              <a:rPr lang="en-IN" dirty="0" err="1" smtClean="0"/>
              <a:t>GrlivArea</a:t>
            </a:r>
            <a:endParaRPr lang="en-I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lotarea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6" y="71414"/>
            <a:ext cx="4214842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lotfrontag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33" y="71414"/>
            <a:ext cx="4514847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28662" y="5357826"/>
            <a:ext cx="2175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Histogram of </a:t>
            </a:r>
            <a:r>
              <a:rPr lang="en-IN" dirty="0" err="1" smtClean="0"/>
              <a:t>LotArea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429256" y="5417122"/>
            <a:ext cx="2570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Histogram of </a:t>
            </a:r>
            <a:r>
              <a:rPr lang="en-IN" dirty="0" err="1" smtClean="0"/>
              <a:t>LotFrontage</a:t>
            </a:r>
            <a:endParaRPr lang="en-I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massvnarea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7" y="285728"/>
            <a:ext cx="428628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openporchsf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4871" y="357167"/>
            <a:ext cx="4586285" cy="485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28662" y="5500702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Histogram of </a:t>
            </a:r>
            <a:r>
              <a:rPr lang="en-IN" dirty="0" err="1" smtClean="0"/>
              <a:t>MassvnArea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159909" y="5572140"/>
            <a:ext cx="26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Histogram of </a:t>
            </a:r>
            <a:r>
              <a:rPr lang="en-IN" dirty="0" err="1" smtClean="0"/>
              <a:t>OpenPorchSF</a:t>
            </a:r>
            <a:endParaRPr lang="en-I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salepric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5" y="214290"/>
            <a:ext cx="4572031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screenporch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428604"/>
            <a:ext cx="442912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36313" y="5202808"/>
            <a:ext cx="2292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Histogram of </a:t>
            </a:r>
            <a:r>
              <a:rPr lang="en-IN" dirty="0" err="1" smtClean="0"/>
              <a:t>SalePrice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857884" y="5214950"/>
            <a:ext cx="260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Histogram </a:t>
            </a:r>
            <a:r>
              <a:rPr lang="en-IN" dirty="0" smtClean="0"/>
              <a:t>of </a:t>
            </a:r>
            <a:r>
              <a:rPr lang="en-IN" dirty="0" err="1" smtClean="0"/>
              <a:t>ScreenPorch</a:t>
            </a:r>
            <a:endParaRPr lang="en-I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:\Users\Admin\Pictures\Saved Pictures\totalbsmt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7" y="214291"/>
            <a:ext cx="4429155" cy="4000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Admin\Pictures\Saved Pictures\woodecksf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9" y="357167"/>
            <a:ext cx="4214841" cy="3429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1406" y="4985105"/>
            <a:ext cx="5786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Observation:-1. Most of the features are right skewed</a:t>
            </a:r>
          </a:p>
          <a:p>
            <a:r>
              <a:rPr lang="en-IN" sz="2000" dirty="0" smtClean="0"/>
              <a:t>                        2.Need to go to transformation</a:t>
            </a:r>
          </a:p>
          <a:p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92059" y="4345552"/>
            <a:ext cx="2579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Histogram of </a:t>
            </a:r>
            <a:r>
              <a:rPr lang="en-IN" dirty="0" err="1" smtClean="0"/>
              <a:t>TotalBsmtSF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572132" y="4211429"/>
            <a:ext cx="267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Histogram of </a:t>
            </a:r>
            <a:r>
              <a:rPr lang="en-IN" dirty="0" err="1" smtClean="0"/>
              <a:t>WoodDeckSF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Checking the missing values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800" dirty="0"/>
              <a:t>Missing values in the dataset can be checked by below python code:-</a:t>
            </a:r>
          </a:p>
          <a:p>
            <a:pPr>
              <a:buNone/>
            </a:pPr>
            <a:r>
              <a:rPr lang="en-IN" sz="1800" dirty="0"/>
              <a:t> </a:t>
            </a:r>
          </a:p>
          <a:p>
            <a:pPr>
              <a:buNone/>
            </a:pPr>
            <a:r>
              <a:rPr lang="en-IN" sz="1800" dirty="0" err="1"/>
              <a:t>missing_values</a:t>
            </a:r>
            <a:r>
              <a:rPr lang="en-IN" sz="1800" dirty="0"/>
              <a:t>=[x for x in </a:t>
            </a:r>
            <a:r>
              <a:rPr lang="en-IN" sz="1800" dirty="0" err="1"/>
              <a:t>df.columns</a:t>
            </a:r>
            <a:r>
              <a:rPr lang="en-IN" sz="1800" dirty="0"/>
              <a:t> if </a:t>
            </a:r>
            <a:r>
              <a:rPr lang="en-IN" sz="1800" dirty="0" err="1"/>
              <a:t>df</a:t>
            </a:r>
            <a:r>
              <a:rPr lang="en-IN" sz="1800" dirty="0"/>
              <a:t>[x].</a:t>
            </a:r>
            <a:r>
              <a:rPr lang="en-IN" sz="1800" dirty="0" err="1"/>
              <a:t>isnull</a:t>
            </a:r>
            <a:r>
              <a:rPr lang="en-IN" sz="1800" dirty="0"/>
              <a:t>().sum()&gt;1]</a:t>
            </a:r>
          </a:p>
          <a:p>
            <a:pPr>
              <a:buNone/>
            </a:pPr>
            <a:r>
              <a:rPr lang="en-IN" sz="1800" dirty="0"/>
              <a:t>print('Number of missing variable columns:', </a:t>
            </a:r>
            <a:r>
              <a:rPr lang="en-IN" sz="1800" dirty="0" err="1"/>
              <a:t>len</a:t>
            </a:r>
            <a:r>
              <a:rPr lang="en-IN" sz="1800" dirty="0"/>
              <a:t>(</a:t>
            </a:r>
            <a:r>
              <a:rPr lang="en-IN" sz="1800" dirty="0" err="1"/>
              <a:t>missing_values</a:t>
            </a:r>
            <a:r>
              <a:rPr lang="en-IN" sz="1800" dirty="0"/>
              <a:t>))</a:t>
            </a:r>
          </a:p>
          <a:p>
            <a:pPr>
              <a:buNone/>
            </a:pPr>
            <a:r>
              <a:rPr lang="en-IN" sz="1800" dirty="0"/>
              <a:t>print("Missing values in the dataset : \n ", </a:t>
            </a:r>
            <a:r>
              <a:rPr lang="en-IN" sz="1800" dirty="0" err="1"/>
              <a:t>missing_values</a:t>
            </a:r>
            <a:r>
              <a:rPr lang="en-IN" sz="1800" dirty="0"/>
              <a:t>)</a:t>
            </a:r>
          </a:p>
          <a:p>
            <a:pPr>
              <a:buNone/>
            </a:pPr>
            <a:r>
              <a:rPr lang="en-IN" sz="1800" dirty="0"/>
              <a:t>print("-"*125)</a:t>
            </a:r>
          </a:p>
          <a:p>
            <a:pPr>
              <a:buNone/>
            </a:pPr>
            <a:r>
              <a:rPr lang="en-IN" sz="1800" dirty="0" err="1"/>
              <a:t>df</a:t>
            </a:r>
            <a:r>
              <a:rPr lang="en-IN" sz="1800" dirty="0"/>
              <a:t>[</a:t>
            </a:r>
            <a:r>
              <a:rPr lang="en-IN" sz="1800" dirty="0" err="1"/>
              <a:t>missing_values</a:t>
            </a:r>
            <a:r>
              <a:rPr lang="en-IN" sz="1800" dirty="0"/>
              <a:t>].head</a:t>
            </a:r>
            <a:r>
              <a:rPr lang="en-IN" sz="1800" dirty="0" smtClean="0"/>
              <a:t>()</a:t>
            </a:r>
          </a:p>
          <a:p>
            <a:pPr>
              <a:buNone/>
            </a:pPr>
            <a:r>
              <a:rPr lang="en-IN" sz="1800" dirty="0" smtClean="0"/>
              <a:t>Observation:-</a:t>
            </a:r>
          </a:p>
          <a:p>
            <a:pPr>
              <a:buNone/>
            </a:pPr>
            <a:r>
              <a:rPr lang="en-IN" sz="1800" dirty="0"/>
              <a:t>Number of missing variable columns: </a:t>
            </a:r>
            <a:r>
              <a:rPr lang="en-IN" sz="1800" dirty="0" smtClean="0"/>
              <a:t>18</a:t>
            </a:r>
          </a:p>
          <a:p>
            <a:pPr>
              <a:buNone/>
            </a:pPr>
            <a:r>
              <a:rPr lang="en-IN" sz="1800" dirty="0" smtClean="0"/>
              <a:t>Missing </a:t>
            </a:r>
            <a:r>
              <a:rPr lang="en-IN" sz="1800" dirty="0"/>
              <a:t>values in the dataset :   ['</a:t>
            </a:r>
            <a:r>
              <a:rPr lang="en-IN" sz="1800" dirty="0" err="1"/>
              <a:t>LotFrontage</a:t>
            </a:r>
            <a:r>
              <a:rPr lang="en-IN" sz="1800" dirty="0"/>
              <a:t>', 'Alley', '</a:t>
            </a:r>
            <a:r>
              <a:rPr lang="en-IN" sz="1800" dirty="0" err="1"/>
              <a:t>MasVnrType</a:t>
            </a:r>
            <a:r>
              <a:rPr lang="en-IN" sz="1800" dirty="0"/>
              <a:t>', '</a:t>
            </a:r>
            <a:r>
              <a:rPr lang="en-IN" sz="1800" dirty="0" err="1"/>
              <a:t>MasVnrArea</a:t>
            </a:r>
            <a:r>
              <a:rPr lang="en-IN" sz="1800" dirty="0"/>
              <a:t>', '</a:t>
            </a:r>
            <a:r>
              <a:rPr lang="en-IN" sz="1800" dirty="0" err="1"/>
              <a:t>BsmtQual</a:t>
            </a:r>
            <a:r>
              <a:rPr lang="en-IN" sz="1800" dirty="0"/>
              <a:t>', '</a:t>
            </a:r>
            <a:r>
              <a:rPr lang="en-IN" sz="1800" dirty="0" err="1"/>
              <a:t>BsmtCond</a:t>
            </a:r>
            <a:r>
              <a:rPr lang="en-IN" sz="1800" dirty="0"/>
              <a:t>', '</a:t>
            </a:r>
            <a:r>
              <a:rPr lang="en-IN" sz="1800" dirty="0" err="1"/>
              <a:t>BsmtExposure</a:t>
            </a:r>
            <a:r>
              <a:rPr lang="en-IN" sz="1800" dirty="0"/>
              <a:t>', 'BsmtFinType1', 'BsmtFinType2', '</a:t>
            </a:r>
            <a:r>
              <a:rPr lang="en-IN" sz="1800" dirty="0" err="1"/>
              <a:t>FireplaceQu</a:t>
            </a:r>
            <a:r>
              <a:rPr lang="en-IN" sz="1800" dirty="0"/>
              <a:t>', '</a:t>
            </a:r>
            <a:r>
              <a:rPr lang="en-IN" sz="1800" dirty="0" err="1"/>
              <a:t>GarageType</a:t>
            </a:r>
            <a:r>
              <a:rPr lang="en-IN" sz="1800" dirty="0"/>
              <a:t>', '</a:t>
            </a:r>
            <a:r>
              <a:rPr lang="en-IN" sz="1800" dirty="0" err="1"/>
              <a:t>GarageYrBlt</a:t>
            </a:r>
            <a:r>
              <a:rPr lang="en-IN" sz="1800" dirty="0"/>
              <a:t>', '</a:t>
            </a:r>
            <a:r>
              <a:rPr lang="en-IN" sz="1800" dirty="0" err="1"/>
              <a:t>GarageFinish</a:t>
            </a:r>
            <a:r>
              <a:rPr lang="en-IN" sz="1800" dirty="0"/>
              <a:t>', '</a:t>
            </a:r>
            <a:r>
              <a:rPr lang="en-IN" sz="1800" dirty="0" err="1"/>
              <a:t>GarageQual</a:t>
            </a:r>
            <a:r>
              <a:rPr lang="en-IN" sz="1800" dirty="0"/>
              <a:t>', '</a:t>
            </a:r>
            <a:r>
              <a:rPr lang="en-IN" sz="1800" dirty="0" err="1"/>
              <a:t>GarageCond</a:t>
            </a:r>
            <a:r>
              <a:rPr lang="en-IN" sz="1800" dirty="0"/>
              <a:t>', '</a:t>
            </a:r>
            <a:r>
              <a:rPr lang="en-IN" sz="1800" dirty="0" err="1"/>
              <a:t>PoolQC</a:t>
            </a:r>
            <a:r>
              <a:rPr lang="en-IN" sz="1800" dirty="0"/>
              <a:t>', 'Fence', '</a:t>
            </a:r>
            <a:r>
              <a:rPr lang="en-IN" sz="1800" dirty="0" err="1"/>
              <a:t>MiscFeature</a:t>
            </a:r>
            <a:r>
              <a:rPr lang="en-IN" sz="1800" dirty="0"/>
              <a:t>']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Log transformation can be done using the following python code:-</a:t>
            </a:r>
          </a:p>
          <a:p>
            <a:pPr>
              <a:buNone/>
            </a:pPr>
            <a:r>
              <a:rPr lang="en-IN" sz="2000" dirty="0" smtClean="0"/>
              <a:t>for feature in </a:t>
            </a:r>
            <a:r>
              <a:rPr lang="en-IN" sz="2000" dirty="0" err="1" smtClean="0"/>
              <a:t>continous_feature</a:t>
            </a:r>
            <a:r>
              <a:rPr lang="en-IN" sz="2000" dirty="0" smtClean="0"/>
              <a:t>:</a:t>
            </a:r>
          </a:p>
          <a:p>
            <a:pPr>
              <a:buNone/>
            </a:pPr>
            <a:r>
              <a:rPr lang="en-IN" sz="2000" dirty="0" smtClean="0"/>
              <a:t>data=</a:t>
            </a:r>
            <a:r>
              <a:rPr lang="en-IN" sz="2000" dirty="0" err="1" smtClean="0"/>
              <a:t>df.copy</a:t>
            </a:r>
            <a:r>
              <a:rPr lang="en-IN" sz="2000" dirty="0" smtClean="0"/>
              <a:t>()</a:t>
            </a:r>
          </a:p>
          <a:p>
            <a:pPr>
              <a:buNone/>
            </a:pPr>
            <a:r>
              <a:rPr lang="en-IN" sz="2000" dirty="0" smtClean="0"/>
              <a:t>if 0 in data[feature].unique():</a:t>
            </a:r>
          </a:p>
          <a:p>
            <a:pPr>
              <a:buNone/>
            </a:pPr>
            <a:r>
              <a:rPr lang="en-IN" sz="2000" dirty="0" smtClean="0"/>
              <a:t>pass</a:t>
            </a:r>
          </a:p>
          <a:p>
            <a:pPr>
              <a:buNone/>
            </a:pPr>
            <a:r>
              <a:rPr lang="en-IN" sz="2000" dirty="0" smtClean="0"/>
              <a:t>else:</a:t>
            </a:r>
          </a:p>
          <a:p>
            <a:pPr>
              <a:buNone/>
            </a:pPr>
            <a:r>
              <a:rPr lang="en-IN" sz="2000" dirty="0" smtClean="0"/>
              <a:t>data[feature]=</a:t>
            </a:r>
            <a:r>
              <a:rPr lang="en-IN" sz="2000" dirty="0" err="1" smtClean="0"/>
              <a:t>np.log</a:t>
            </a:r>
            <a:r>
              <a:rPr lang="en-IN" sz="2000" dirty="0" smtClean="0"/>
              <a:t>(data[feature])</a:t>
            </a:r>
          </a:p>
          <a:p>
            <a:pPr>
              <a:buNone/>
            </a:pPr>
            <a:r>
              <a:rPr lang="en-IN" sz="2000" dirty="0" smtClean="0"/>
              <a:t>data['</a:t>
            </a:r>
            <a:r>
              <a:rPr lang="en-IN" sz="2000" dirty="0" err="1" smtClean="0"/>
              <a:t>SalePrice</a:t>
            </a:r>
            <a:r>
              <a:rPr lang="en-IN" sz="2000" dirty="0" smtClean="0"/>
              <a:t>']=</a:t>
            </a:r>
            <a:r>
              <a:rPr lang="en-IN" sz="2000" dirty="0" err="1" smtClean="0"/>
              <a:t>np.log</a:t>
            </a:r>
            <a:r>
              <a:rPr lang="en-IN" sz="2000" dirty="0" smtClean="0"/>
              <a:t>(data['</a:t>
            </a:r>
            <a:r>
              <a:rPr lang="en-IN" sz="2000" dirty="0" err="1" smtClean="0"/>
              <a:t>SalePrice</a:t>
            </a:r>
            <a:r>
              <a:rPr lang="en-IN" sz="2000" dirty="0" smtClean="0"/>
              <a:t>'])</a:t>
            </a:r>
          </a:p>
          <a:p>
            <a:pPr>
              <a:buNone/>
            </a:pPr>
            <a:r>
              <a:rPr lang="en-IN" sz="2000" dirty="0" err="1" smtClean="0"/>
              <a:t>plt.scatter</a:t>
            </a:r>
            <a:r>
              <a:rPr lang="en-IN" sz="2000" dirty="0" smtClean="0"/>
              <a:t>(data[feature],data['</a:t>
            </a:r>
            <a:r>
              <a:rPr lang="en-IN" sz="2000" dirty="0" err="1" smtClean="0"/>
              <a:t>SalePrice</a:t>
            </a:r>
            <a:r>
              <a:rPr lang="en-IN" sz="2000" dirty="0" smtClean="0"/>
              <a:t>'])</a:t>
            </a:r>
          </a:p>
          <a:p>
            <a:pPr>
              <a:buNone/>
            </a:pPr>
            <a:r>
              <a:rPr lang="en-IN" sz="2000" dirty="0" err="1" smtClean="0"/>
              <a:t>plt.xlabel</a:t>
            </a:r>
            <a:r>
              <a:rPr lang="en-IN" sz="2000" dirty="0" smtClean="0"/>
              <a:t>(feature)</a:t>
            </a:r>
          </a:p>
          <a:p>
            <a:pPr>
              <a:buNone/>
            </a:pPr>
            <a:r>
              <a:rPr lang="en-IN" sz="2000" dirty="0" err="1" smtClean="0"/>
              <a:t>plt.ylabel</a:t>
            </a:r>
            <a:r>
              <a:rPr lang="en-IN" sz="2000" dirty="0" smtClean="0"/>
              <a:t>('</a:t>
            </a:r>
            <a:r>
              <a:rPr lang="en-IN" sz="2000" dirty="0" err="1" smtClean="0"/>
              <a:t>SalesPrice</a:t>
            </a:r>
            <a:r>
              <a:rPr lang="en-IN" sz="2000" dirty="0" smtClean="0"/>
              <a:t>')</a:t>
            </a:r>
          </a:p>
          <a:p>
            <a:pPr>
              <a:buNone/>
            </a:pPr>
            <a:r>
              <a:rPr lang="en-IN" sz="2000" dirty="0" err="1" smtClean="0"/>
              <a:t>plt.title</a:t>
            </a:r>
            <a:r>
              <a:rPr lang="en-IN" sz="2000" dirty="0" smtClean="0"/>
              <a:t>(feature)</a:t>
            </a:r>
          </a:p>
          <a:p>
            <a:pPr>
              <a:buNone/>
            </a:pPr>
            <a:r>
              <a:rPr lang="en-IN" sz="2000" dirty="0" err="1" smtClean="0"/>
              <a:t>plt.show</a:t>
            </a:r>
            <a:r>
              <a:rPr lang="en-IN" sz="2000" dirty="0" smtClean="0"/>
              <a:t>()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1stF1rsf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6" y="71414"/>
            <a:ext cx="4572032" cy="450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GrlivArea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5" y="142852"/>
            <a:ext cx="414340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42587" y="4925809"/>
            <a:ext cx="2086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1StFlrSF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185055" y="5072074"/>
            <a:ext cx="2173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GLivArea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LotArea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4500594" cy="485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Lotfrontag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2523" y="285728"/>
            <a:ext cx="4267195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71604" y="5143512"/>
            <a:ext cx="2173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GLivArea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715008" y="5214950"/>
            <a:ext cx="2478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LotFrontage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Salepric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51676" y="827535"/>
            <a:ext cx="4977778" cy="353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460985" y="4714884"/>
            <a:ext cx="2182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SalePrice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To check the outliers we are using the box plot.  </a:t>
            </a:r>
          </a:p>
          <a:p>
            <a:pPr>
              <a:buNone/>
            </a:pPr>
            <a:r>
              <a:rPr lang="en-IN" dirty="0" smtClean="0"/>
              <a:t>for feature in </a:t>
            </a:r>
            <a:r>
              <a:rPr lang="en-IN" dirty="0" err="1" smtClean="0"/>
              <a:t>continous_feature</a:t>
            </a:r>
            <a:r>
              <a:rPr lang="en-IN" dirty="0" smtClean="0"/>
              <a:t>:</a:t>
            </a:r>
          </a:p>
          <a:p>
            <a:pPr>
              <a:buNone/>
            </a:pPr>
            <a:r>
              <a:rPr lang="en-IN" dirty="0" smtClean="0"/>
              <a:t>    data=</a:t>
            </a:r>
            <a:r>
              <a:rPr lang="en-IN" dirty="0" err="1" smtClean="0"/>
              <a:t>df.copy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smtClean="0"/>
              <a:t>    if 0 in data[feature].unique():</a:t>
            </a:r>
          </a:p>
          <a:p>
            <a:pPr>
              <a:buNone/>
            </a:pPr>
            <a:r>
              <a:rPr lang="en-IN" dirty="0" smtClean="0"/>
              <a:t>        pass</a:t>
            </a:r>
          </a:p>
          <a:p>
            <a:pPr>
              <a:buNone/>
            </a:pPr>
            <a:r>
              <a:rPr lang="en-IN" dirty="0" smtClean="0"/>
              <a:t>    else:</a:t>
            </a:r>
          </a:p>
          <a:p>
            <a:pPr>
              <a:buNone/>
            </a:pPr>
            <a:r>
              <a:rPr lang="en-IN" dirty="0" smtClean="0"/>
              <a:t>        data[feature]=</a:t>
            </a:r>
            <a:r>
              <a:rPr lang="en-IN" dirty="0" err="1" smtClean="0"/>
              <a:t>np.log</a:t>
            </a:r>
            <a:r>
              <a:rPr lang="en-IN" dirty="0" smtClean="0"/>
              <a:t>(data[feature])</a:t>
            </a:r>
          </a:p>
          <a:p>
            <a:pPr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data.boxplot</a:t>
            </a:r>
            <a:r>
              <a:rPr lang="en-IN" dirty="0" smtClean="0"/>
              <a:t>(feature)</a:t>
            </a:r>
          </a:p>
          <a:p>
            <a:pPr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plt.ylabel</a:t>
            </a:r>
            <a:r>
              <a:rPr lang="en-IN" dirty="0" smtClean="0"/>
              <a:t>(feature)</a:t>
            </a:r>
          </a:p>
          <a:p>
            <a:pPr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plt.title</a:t>
            </a:r>
            <a:r>
              <a:rPr lang="en-IN" dirty="0" smtClean="0"/>
              <a:t>(feature)</a:t>
            </a:r>
          </a:p>
          <a:p>
            <a:pPr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plt.show</a:t>
            </a:r>
            <a:r>
              <a:rPr lang="en-IN" dirty="0" smtClean="0"/>
              <a:t>()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Observation:-There are lot of outliers therefore outlier treatment is required.</a:t>
            </a:r>
          </a:p>
          <a:p>
            <a:pPr>
              <a:buNone/>
            </a:pPr>
            <a:r>
              <a:rPr lang="en-IN" dirty="0" err="1" smtClean="0"/>
              <a:t>Realation</a:t>
            </a:r>
            <a:r>
              <a:rPr lang="en-IN" dirty="0" smtClean="0"/>
              <a:t> Between categorical feature and </a:t>
            </a:r>
            <a:r>
              <a:rPr lang="en-IN" dirty="0" err="1" smtClean="0"/>
              <a:t>SalePrice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alley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5" y="285729"/>
            <a:ext cx="4429155" cy="464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Bldgtyp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6323" y="357166"/>
            <a:ext cx="4557677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840688" y="5286388"/>
            <a:ext cx="1731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Salepice</a:t>
            </a:r>
            <a:r>
              <a:rPr lang="en-IN" dirty="0" smtClean="0"/>
              <a:t> Vs Alley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012234" y="5357826"/>
            <a:ext cx="2203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BldgType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bsmtcond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7" y="142852"/>
            <a:ext cx="4714908" cy="542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bsmtexposur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9213" y="357167"/>
            <a:ext cx="4029067" cy="4572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43042" y="5786454"/>
            <a:ext cx="2382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BSmt</a:t>
            </a:r>
            <a:r>
              <a:rPr lang="en-IN" dirty="0" smtClean="0"/>
              <a:t> </a:t>
            </a:r>
            <a:r>
              <a:rPr lang="en-IN" dirty="0" err="1" smtClean="0"/>
              <a:t>Cond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000760" y="5715016"/>
            <a:ext cx="2684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BsmtExposure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bsmtfintype1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6" y="214290"/>
            <a:ext cx="464347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bsmtqual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357166"/>
            <a:ext cx="4314787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38385" y="5857892"/>
            <a:ext cx="2690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BsmtFinType1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924583" y="5857892"/>
            <a:ext cx="2290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BsmtQual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bsmttypefin2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688" y="142852"/>
            <a:ext cx="4668188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centralair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9213" y="285728"/>
            <a:ext cx="4029067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285852" y="5643578"/>
            <a:ext cx="2650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BsmtFinType2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000760" y="5572140"/>
            <a:ext cx="2397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 Vs Central Air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condition1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6" y="214290"/>
            <a:ext cx="4429156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condition2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9" y="500042"/>
            <a:ext cx="4143403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85852" y="5357826"/>
            <a:ext cx="238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Condition1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000760" y="5072074"/>
            <a:ext cx="238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smtClean="0"/>
              <a:t>Condition2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 </a:t>
            </a:r>
            <a:r>
              <a:rPr lang="en-IN" sz="3600" dirty="0" smtClean="0"/>
              <a:t>Checking the percentage of the missing values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 smtClean="0"/>
              <a:t>Missing </a:t>
            </a:r>
            <a:r>
              <a:rPr lang="en-IN" sz="1800" dirty="0"/>
              <a:t>values percentage can be checked by the below python code:-     </a:t>
            </a: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for </a:t>
            </a:r>
            <a:r>
              <a:rPr lang="en-IN" sz="1800" dirty="0"/>
              <a:t>feature in </a:t>
            </a:r>
            <a:r>
              <a:rPr lang="en-IN" sz="1800" dirty="0" err="1"/>
              <a:t>missing_values</a:t>
            </a:r>
            <a:r>
              <a:rPr lang="en-IN" sz="1800" dirty="0"/>
              <a:t>:            </a:t>
            </a: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 </a:t>
            </a:r>
            <a:r>
              <a:rPr lang="en-IN" sz="1800" dirty="0"/>
              <a:t>print(feature, </a:t>
            </a:r>
            <a:r>
              <a:rPr lang="en-IN" sz="1800" dirty="0" err="1"/>
              <a:t>np.round</a:t>
            </a:r>
            <a:r>
              <a:rPr lang="en-IN" sz="1800" dirty="0"/>
              <a:t>(</a:t>
            </a:r>
            <a:r>
              <a:rPr lang="en-IN" sz="1800" dirty="0" err="1"/>
              <a:t>df</a:t>
            </a:r>
            <a:r>
              <a:rPr lang="en-IN" sz="1800" dirty="0"/>
              <a:t>[feature].</a:t>
            </a:r>
            <a:r>
              <a:rPr lang="en-IN" sz="1800" dirty="0" err="1"/>
              <a:t>isnull</a:t>
            </a:r>
            <a:r>
              <a:rPr lang="en-IN" sz="1800" dirty="0"/>
              <a:t>().mean()*100,4), "% Missing Values</a:t>
            </a:r>
            <a:r>
              <a:rPr lang="en-IN" sz="1800" dirty="0" smtClean="0"/>
              <a:t>")</a:t>
            </a:r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endParaRPr lang="en-IN" sz="1800" dirty="0"/>
          </a:p>
          <a:p>
            <a:pPr>
              <a:buNone/>
            </a:pPr>
            <a:r>
              <a:rPr lang="en-IN" sz="1800" dirty="0" smtClean="0"/>
              <a:t>Observation</a:t>
            </a:r>
            <a:r>
              <a:rPr lang="en-IN" sz="1800" dirty="0"/>
              <a:t>:-  1. There are many missing values in the columns of the </a:t>
            </a:r>
            <a:r>
              <a:rPr lang="en-IN" sz="1800" dirty="0" smtClean="0"/>
              <a:t>dataset</a:t>
            </a:r>
          </a:p>
          <a:p>
            <a:pPr>
              <a:buNone/>
            </a:pPr>
            <a:r>
              <a:rPr lang="en-IN" sz="1800" dirty="0" smtClean="0"/>
              <a:t> </a:t>
            </a:r>
            <a:r>
              <a:rPr lang="en-IN" sz="1800" dirty="0"/>
              <a:t>2. Hence need to check the relationship with sales price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electrical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285729"/>
            <a:ext cx="4286280" cy="4714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exterior2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500042"/>
            <a:ext cx="3929090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69855" y="5000636"/>
            <a:ext cx="2202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Electrical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000760" y="4857760"/>
            <a:ext cx="2452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Exterior2nd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exteriorcond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71470" y="357166"/>
            <a:ext cx="4643470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exteriorfirst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285728"/>
            <a:ext cx="4000529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57290" y="5643578"/>
            <a:ext cx="2325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ExterCond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572132" y="5572140"/>
            <a:ext cx="2422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Exterior 1st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exteriorqual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6" y="214291"/>
            <a:ext cx="4714908" cy="5143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fenc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2549" y="500042"/>
            <a:ext cx="4067169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85852" y="5500702"/>
            <a:ext cx="2553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ExteriorQual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215074" y="5500702"/>
            <a:ext cx="1903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Fence</a:t>
            </a:r>
            <a:endParaRPr lang="en-IN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Fireplacequ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285728"/>
            <a:ext cx="4500594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foundation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6812" y="500043"/>
            <a:ext cx="4181468" cy="464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14414" y="5640189"/>
            <a:ext cx="250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FirePlaceQU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506487" y="5572140"/>
            <a:ext cx="2423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Foundation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functional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0485" y="142852"/>
            <a:ext cx="4084325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Admin\Pictures\Saved Pictures\Garaagetyp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29147" y="142852"/>
            <a:ext cx="4386257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57290" y="5854503"/>
            <a:ext cx="2335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Functional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072198" y="6068817"/>
            <a:ext cx="2459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GarageType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:\Users\Admin\Pictures\Saved Pictures\garagecond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6" y="142853"/>
            <a:ext cx="4286280" cy="528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Admin\Pictures\Saved Pictures\Garagefinish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9660" y="214290"/>
            <a:ext cx="4095744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00100" y="5854503"/>
            <a:ext cx="2658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SalaryPrice</a:t>
            </a:r>
            <a:r>
              <a:rPr lang="en-IN" dirty="0" smtClean="0"/>
              <a:t> Vs </a:t>
            </a:r>
            <a:r>
              <a:rPr lang="en-IN" dirty="0" err="1" smtClean="0"/>
              <a:t>Garagecond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857884" y="5997379"/>
            <a:ext cx="2452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GargeFinish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:\Users\Admin\Pictures\Saved Pictures\Garagequal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4357718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Admin\Pictures\Saved Pictures\heating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3" y="214290"/>
            <a:ext cx="4429156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071538" y="5857892"/>
            <a:ext cx="2456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GarageQual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643570" y="5857892"/>
            <a:ext cx="2079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Heating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heatingqc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7" y="71415"/>
            <a:ext cx="4572031" cy="5143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Housestyl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42852"/>
            <a:ext cx="4214810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00100" y="5857892"/>
            <a:ext cx="2358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HeatingQC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857884" y="5786454"/>
            <a:ext cx="2399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HouseStyle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kitchenqual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6" y="142852"/>
            <a:ext cx="457203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landcounter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2061" y="357166"/>
            <a:ext cx="4157657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71538" y="5286388"/>
            <a:ext cx="252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KitchenQual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857884" y="5286388"/>
            <a:ext cx="2566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LandContour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landslop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7" y="187786"/>
            <a:ext cx="4286279" cy="517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lotconfig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05345" y="357166"/>
            <a:ext cx="4524373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71538" y="5786454"/>
            <a:ext cx="2345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LandSlope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715008" y="5500702"/>
            <a:ext cx="2245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LotConfig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Representation Of Missing value Vs </a:t>
            </a:r>
            <a:r>
              <a:rPr lang="en-IN" sz="3200" dirty="0" err="1" smtClean="0"/>
              <a:t>Saleprice</a:t>
            </a:r>
            <a:endParaRPr lang="en-IN" sz="3200" dirty="0"/>
          </a:p>
        </p:txBody>
      </p:sp>
      <p:pic>
        <p:nvPicPr>
          <p:cNvPr id="4" name="Content Placeholder 3" descr="C:\Users\Admin\Pictures\Saved Pictures\Alley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3643338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bsmtcon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1428736"/>
            <a:ext cx="4033848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85852" y="5354437"/>
            <a:ext cx="2185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Missing value </a:t>
            </a:r>
            <a:r>
              <a:rPr lang="en-IN" dirty="0" err="1" smtClean="0"/>
              <a:t>vs</a:t>
            </a:r>
            <a:r>
              <a:rPr lang="en-IN" dirty="0" smtClean="0"/>
              <a:t> alley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245903" y="5497313"/>
            <a:ext cx="2683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Missing value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Bsmtcond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lotshap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688" y="71414"/>
            <a:ext cx="4453874" cy="528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Miscfeatur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1560" y="285728"/>
            <a:ext cx="4205282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14414" y="5429264"/>
            <a:ext cx="2207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Lotshape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072198" y="5357826"/>
            <a:ext cx="25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MiscFeature</a:t>
            </a:r>
            <a:endParaRPr lang="en-IN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MSzoning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31" y="71414"/>
            <a:ext cx="4714908" cy="528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neighbourhoo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85728"/>
            <a:ext cx="4214842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447264" y="5715016"/>
            <a:ext cx="2267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MSZoning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215074" y="5643578"/>
            <a:ext cx="278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neighbourhood</a:t>
            </a:r>
            <a:endParaRPr lang="en-IN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paveddriv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4500594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poolqc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6362" y="214290"/>
            <a:ext cx="382904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428728" y="5488560"/>
            <a:ext cx="245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Paved Drive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857884" y="5559998"/>
            <a:ext cx="19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Poolqc</a:t>
            </a:r>
            <a:endParaRPr lang="en-IN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roofmati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4572032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Roofstyl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428604"/>
            <a:ext cx="400052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01525" y="5715016"/>
            <a:ext cx="222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RootMati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286512" y="5500702"/>
            <a:ext cx="2229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RootStyle</a:t>
            </a:r>
            <a:endParaRPr lang="en-IN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saletyp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6" y="142852"/>
            <a:ext cx="4357718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Street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6810" y="285728"/>
            <a:ext cx="4252908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00166" y="5643578"/>
            <a:ext cx="2179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SaleType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377399" y="5929330"/>
            <a:ext cx="1837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 Street</a:t>
            </a:r>
            <a:endParaRPr lang="en-IN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utilities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4572032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Salecondition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214290"/>
            <a:ext cx="4171914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00166" y="5357826"/>
            <a:ext cx="21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Utillities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172352" y="5429264"/>
            <a:ext cx="2685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Sale Condition</a:t>
            </a:r>
            <a:endParaRPr lang="en-IN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200" dirty="0" smtClean="0"/>
              <a:t>Missing value can be replaced by the word Missing in Feature Engineering using Python </a:t>
            </a:r>
            <a:r>
              <a:rPr lang="en-IN" sz="2200" dirty="0" smtClean="0"/>
              <a:t>code:</a:t>
            </a:r>
            <a:endParaRPr lang="en-IN" sz="2200" dirty="0" smtClean="0"/>
          </a:p>
          <a:p>
            <a:pPr>
              <a:buNone/>
            </a:pPr>
            <a:r>
              <a:rPr lang="en-IN" sz="2200" dirty="0" smtClean="0"/>
              <a:t>def </a:t>
            </a:r>
            <a:r>
              <a:rPr lang="en-IN" sz="2200" dirty="0" err="1" smtClean="0"/>
              <a:t>replace_cat_feature</a:t>
            </a:r>
            <a:r>
              <a:rPr lang="en-IN" sz="2200" dirty="0" smtClean="0"/>
              <a:t>(</a:t>
            </a:r>
            <a:r>
              <a:rPr lang="en-IN" sz="2200" dirty="0" err="1" smtClean="0"/>
              <a:t>df</a:t>
            </a:r>
            <a:r>
              <a:rPr lang="en-IN" sz="2200" dirty="0" smtClean="0"/>
              <a:t>, </a:t>
            </a:r>
            <a:r>
              <a:rPr lang="en-IN" sz="2200" dirty="0" err="1" smtClean="0"/>
              <a:t>features_nan</a:t>
            </a:r>
            <a:r>
              <a:rPr lang="en-IN" sz="2200" dirty="0" smtClean="0"/>
              <a:t>):</a:t>
            </a:r>
          </a:p>
          <a:p>
            <a:pPr>
              <a:buNone/>
            </a:pPr>
            <a:r>
              <a:rPr lang="en-IN" sz="2200" dirty="0" smtClean="0"/>
              <a:t>    data=</a:t>
            </a:r>
            <a:r>
              <a:rPr lang="en-IN" sz="2200" dirty="0" err="1" smtClean="0"/>
              <a:t>df.copy</a:t>
            </a:r>
            <a:r>
              <a:rPr lang="en-IN" sz="2200" dirty="0" smtClean="0"/>
              <a:t>()</a:t>
            </a:r>
          </a:p>
          <a:p>
            <a:pPr>
              <a:buNone/>
            </a:pPr>
            <a:r>
              <a:rPr lang="en-IN" sz="2200" dirty="0" smtClean="0"/>
              <a:t>    data[</a:t>
            </a:r>
            <a:r>
              <a:rPr lang="en-IN" sz="2200" dirty="0" err="1" smtClean="0"/>
              <a:t>features_nan</a:t>
            </a:r>
            <a:r>
              <a:rPr lang="en-IN" sz="2200" dirty="0" smtClean="0"/>
              <a:t>]=data[</a:t>
            </a:r>
            <a:r>
              <a:rPr lang="en-IN" sz="2200" dirty="0" err="1" smtClean="0"/>
              <a:t>features_nan</a:t>
            </a:r>
            <a:r>
              <a:rPr lang="en-IN" sz="2200" dirty="0" smtClean="0"/>
              <a:t>].</a:t>
            </a:r>
            <a:r>
              <a:rPr lang="en-IN" sz="2200" dirty="0" err="1" smtClean="0"/>
              <a:t>fillna</a:t>
            </a:r>
            <a:r>
              <a:rPr lang="en-IN" sz="2200" dirty="0" smtClean="0"/>
              <a:t>('Missing')</a:t>
            </a:r>
          </a:p>
          <a:p>
            <a:pPr>
              <a:buNone/>
            </a:pPr>
            <a:r>
              <a:rPr lang="en-IN" sz="2200" dirty="0" smtClean="0"/>
              <a:t>    return data</a:t>
            </a:r>
          </a:p>
          <a:p>
            <a:pPr>
              <a:buNone/>
            </a:pPr>
            <a:r>
              <a:rPr lang="en-IN" sz="2200" dirty="0" err="1" smtClean="0"/>
              <a:t>df</a:t>
            </a:r>
            <a:r>
              <a:rPr lang="en-IN" sz="2200" dirty="0" smtClean="0"/>
              <a:t>=</a:t>
            </a:r>
            <a:r>
              <a:rPr lang="en-IN" sz="2200" dirty="0" err="1" smtClean="0"/>
              <a:t>replace_cat_feature</a:t>
            </a:r>
            <a:r>
              <a:rPr lang="en-IN" sz="2200" dirty="0" smtClean="0"/>
              <a:t>(</a:t>
            </a:r>
            <a:r>
              <a:rPr lang="en-IN" sz="2200" dirty="0" err="1" smtClean="0"/>
              <a:t>df</a:t>
            </a:r>
            <a:r>
              <a:rPr lang="en-IN" sz="2200" dirty="0" smtClean="0"/>
              <a:t>, </a:t>
            </a:r>
            <a:r>
              <a:rPr lang="en-IN" sz="2200" dirty="0" err="1" smtClean="0"/>
              <a:t>features_nan</a:t>
            </a:r>
            <a:r>
              <a:rPr lang="en-IN" sz="2200" dirty="0" smtClean="0"/>
              <a:t>)</a:t>
            </a:r>
          </a:p>
          <a:p>
            <a:pPr>
              <a:buNone/>
            </a:pPr>
            <a:r>
              <a:rPr lang="en-IN" sz="2200" dirty="0" err="1" smtClean="0"/>
              <a:t>df</a:t>
            </a:r>
            <a:r>
              <a:rPr lang="en-IN" sz="2200" dirty="0" smtClean="0"/>
              <a:t>[</a:t>
            </a:r>
            <a:r>
              <a:rPr lang="en-IN" sz="2200" dirty="0" err="1" smtClean="0"/>
              <a:t>features_nan</a:t>
            </a:r>
            <a:r>
              <a:rPr lang="en-IN" sz="2200" dirty="0" smtClean="0"/>
              <a:t>].</a:t>
            </a:r>
            <a:r>
              <a:rPr lang="en-IN" sz="2200" dirty="0" err="1" smtClean="0"/>
              <a:t>isnull</a:t>
            </a:r>
            <a:r>
              <a:rPr lang="en-IN" sz="2200" dirty="0" smtClean="0"/>
              <a:t>().sum()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Missing values  present in Numerical Variables can replaced by the word Missing using the following python code:-</a:t>
            </a:r>
          </a:p>
          <a:p>
            <a:pPr>
              <a:buNone/>
            </a:pPr>
            <a:r>
              <a:rPr lang="en-IN" sz="2000" dirty="0" smtClean="0"/>
              <a:t> </a:t>
            </a:r>
          </a:p>
          <a:p>
            <a:pPr>
              <a:buNone/>
            </a:pPr>
            <a:r>
              <a:rPr lang="en-IN" sz="2000" dirty="0" smtClean="0"/>
              <a:t>for feature in </a:t>
            </a:r>
            <a:r>
              <a:rPr lang="en-IN" sz="2000" dirty="0" err="1" smtClean="0"/>
              <a:t>numerical_with_nan</a:t>
            </a:r>
            <a:r>
              <a:rPr lang="en-IN" sz="2000" dirty="0" smtClean="0"/>
              <a:t>:</a:t>
            </a:r>
          </a:p>
          <a:p>
            <a:pPr>
              <a:buNone/>
            </a:pPr>
            <a:r>
              <a:rPr lang="en-IN" sz="2000" dirty="0" smtClean="0"/>
              <a:t>    </a:t>
            </a:r>
            <a:r>
              <a:rPr lang="en-IN" sz="2000" dirty="0" err="1" smtClean="0"/>
              <a:t>median_value</a:t>
            </a:r>
            <a:r>
              <a:rPr lang="en-IN" sz="2000" dirty="0" smtClean="0"/>
              <a:t>=</a:t>
            </a:r>
            <a:r>
              <a:rPr lang="en-IN" sz="2000" dirty="0" err="1" smtClean="0"/>
              <a:t>df</a:t>
            </a:r>
            <a:r>
              <a:rPr lang="en-IN" sz="2000" dirty="0" smtClean="0"/>
              <a:t>[feature].median()</a:t>
            </a:r>
          </a:p>
          <a:p>
            <a:pPr>
              <a:buNone/>
            </a:pPr>
            <a:r>
              <a:rPr lang="en-IN" sz="2000" dirty="0" smtClean="0"/>
              <a:t>    </a:t>
            </a:r>
            <a:r>
              <a:rPr lang="en-IN" sz="2000" dirty="0" err="1" smtClean="0"/>
              <a:t>df</a:t>
            </a:r>
            <a:r>
              <a:rPr lang="en-IN" sz="2000" dirty="0" smtClean="0"/>
              <a:t>[</a:t>
            </a:r>
            <a:r>
              <a:rPr lang="en-IN" sz="2000" dirty="0" err="1" smtClean="0"/>
              <a:t>feature+'nan</a:t>
            </a:r>
            <a:r>
              <a:rPr lang="en-IN" sz="2000" dirty="0" smtClean="0"/>
              <a:t>']=</a:t>
            </a:r>
            <a:r>
              <a:rPr lang="en-IN" sz="2000" dirty="0" err="1" smtClean="0"/>
              <a:t>np.where</a:t>
            </a:r>
            <a:r>
              <a:rPr lang="en-IN" sz="2000" dirty="0" smtClean="0"/>
              <a:t>(</a:t>
            </a:r>
            <a:r>
              <a:rPr lang="en-IN" sz="2000" dirty="0" err="1" smtClean="0"/>
              <a:t>df</a:t>
            </a:r>
            <a:r>
              <a:rPr lang="en-IN" sz="2000" dirty="0" smtClean="0"/>
              <a:t>[feature].</a:t>
            </a:r>
            <a:r>
              <a:rPr lang="en-IN" sz="2000" dirty="0" err="1" smtClean="0"/>
              <a:t>isnull</a:t>
            </a:r>
            <a:r>
              <a:rPr lang="en-IN" sz="2000" dirty="0" smtClean="0"/>
              <a:t>(),1,0)</a:t>
            </a:r>
          </a:p>
          <a:p>
            <a:pPr>
              <a:buNone/>
            </a:pPr>
            <a:r>
              <a:rPr lang="en-IN" sz="2000" dirty="0" smtClean="0"/>
              <a:t>    </a:t>
            </a:r>
            <a:r>
              <a:rPr lang="en-IN" sz="2000" dirty="0" err="1" smtClean="0"/>
              <a:t>df</a:t>
            </a:r>
            <a:r>
              <a:rPr lang="en-IN" sz="2000" dirty="0" smtClean="0"/>
              <a:t>[feature].</a:t>
            </a:r>
            <a:r>
              <a:rPr lang="en-IN" sz="2000" dirty="0" err="1" smtClean="0"/>
              <a:t>fillna</a:t>
            </a:r>
            <a:r>
              <a:rPr lang="en-IN" sz="2000" dirty="0" smtClean="0"/>
              <a:t>(</a:t>
            </a:r>
            <a:r>
              <a:rPr lang="en-IN" sz="2000" dirty="0" err="1" smtClean="0"/>
              <a:t>median_value,inplace</a:t>
            </a:r>
            <a:r>
              <a:rPr lang="en-IN" sz="2000" dirty="0" smtClean="0"/>
              <a:t>=True)</a:t>
            </a:r>
          </a:p>
          <a:p>
            <a:pPr>
              <a:buNone/>
            </a:pPr>
            <a:r>
              <a:rPr lang="en-IN" sz="2000" dirty="0" smtClean="0"/>
              <a:t>    </a:t>
            </a:r>
          </a:p>
          <a:p>
            <a:pPr>
              <a:buNone/>
            </a:pPr>
            <a:r>
              <a:rPr lang="en-IN" sz="2000" dirty="0" err="1" smtClean="0"/>
              <a:t>df</a:t>
            </a:r>
            <a:r>
              <a:rPr lang="en-IN" sz="2000" dirty="0" smtClean="0"/>
              <a:t>[</a:t>
            </a:r>
            <a:r>
              <a:rPr lang="en-IN" sz="2000" dirty="0" err="1" smtClean="0"/>
              <a:t>numerical_with_nan</a:t>
            </a:r>
            <a:r>
              <a:rPr lang="en-IN" sz="2000" dirty="0" smtClean="0"/>
              <a:t>].</a:t>
            </a:r>
            <a:r>
              <a:rPr lang="en-IN" sz="2000" dirty="0" err="1" smtClean="0"/>
              <a:t>isnull</a:t>
            </a:r>
            <a:r>
              <a:rPr lang="en-IN" sz="2000" dirty="0" smtClean="0"/>
              <a:t>().sum()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200" dirty="0" smtClean="0"/>
              <a:t>Extracting the new Feature from Date time Variable using the following Python code:-</a:t>
            </a:r>
          </a:p>
          <a:p>
            <a:pPr>
              <a:buNone/>
            </a:pPr>
            <a:r>
              <a:rPr lang="en-IN" sz="2200" dirty="0" smtClean="0"/>
              <a:t>for feature in ['</a:t>
            </a:r>
            <a:r>
              <a:rPr lang="en-IN" sz="2200" dirty="0" err="1" smtClean="0"/>
              <a:t>YearBuilt','YearRemodAdd','GarageYrBlt</a:t>
            </a:r>
            <a:r>
              <a:rPr lang="en-IN" sz="2200" dirty="0" smtClean="0"/>
              <a:t>']:</a:t>
            </a:r>
          </a:p>
          <a:p>
            <a:pPr>
              <a:buNone/>
            </a:pPr>
            <a:r>
              <a:rPr lang="en-IN" sz="2200" dirty="0" smtClean="0"/>
              <a:t>       </a:t>
            </a:r>
            <a:r>
              <a:rPr lang="en-IN" sz="2200" dirty="0" err="1" smtClean="0"/>
              <a:t>df</a:t>
            </a:r>
            <a:r>
              <a:rPr lang="en-IN" sz="2200" dirty="0" smtClean="0"/>
              <a:t>[feature]=</a:t>
            </a:r>
            <a:r>
              <a:rPr lang="en-IN" sz="2200" dirty="0" err="1" smtClean="0"/>
              <a:t>df</a:t>
            </a:r>
            <a:r>
              <a:rPr lang="en-IN" sz="2200" dirty="0" smtClean="0"/>
              <a:t>['</a:t>
            </a:r>
            <a:r>
              <a:rPr lang="en-IN" sz="2200" dirty="0" err="1" smtClean="0"/>
              <a:t>YrSold</a:t>
            </a:r>
            <a:r>
              <a:rPr lang="en-IN" sz="2200" dirty="0" smtClean="0"/>
              <a:t>']-</a:t>
            </a:r>
            <a:r>
              <a:rPr lang="en-IN" sz="2200" dirty="0" err="1" smtClean="0"/>
              <a:t>df</a:t>
            </a:r>
            <a:r>
              <a:rPr lang="en-IN" sz="2200" dirty="0" smtClean="0"/>
              <a:t>[feature]</a:t>
            </a:r>
          </a:p>
          <a:p>
            <a:pPr>
              <a:buNone/>
            </a:pPr>
            <a:r>
              <a:rPr lang="en-IN" sz="2200" dirty="0" smtClean="0"/>
              <a:t> </a:t>
            </a:r>
          </a:p>
          <a:p>
            <a:pPr>
              <a:buNone/>
            </a:pPr>
            <a:r>
              <a:rPr lang="en-IN" sz="2200" dirty="0" smtClean="0"/>
              <a:t>Make the </a:t>
            </a:r>
            <a:r>
              <a:rPr lang="en-IN" sz="2200" dirty="0" err="1" smtClean="0"/>
              <a:t>logTransformation</a:t>
            </a:r>
            <a:r>
              <a:rPr lang="en-IN" sz="2200" dirty="0" smtClean="0"/>
              <a:t> to remove the Right skewness in the histogram using the following python code:- in the features '</a:t>
            </a:r>
            <a:r>
              <a:rPr lang="en-IN" sz="2200" dirty="0" err="1" smtClean="0"/>
              <a:t>LotFrontage</a:t>
            </a:r>
            <a:r>
              <a:rPr lang="en-IN" sz="2200" dirty="0" smtClean="0"/>
              <a:t>', '</a:t>
            </a:r>
            <a:r>
              <a:rPr lang="en-IN" sz="2200" dirty="0" err="1" smtClean="0"/>
              <a:t>LotArea</a:t>
            </a:r>
            <a:r>
              <a:rPr lang="en-IN" sz="2200" dirty="0" smtClean="0"/>
              <a:t>', '1stFlrSF', '</a:t>
            </a:r>
            <a:r>
              <a:rPr lang="en-IN" sz="2200" dirty="0" err="1" smtClean="0"/>
              <a:t>GrLivArea</a:t>
            </a:r>
            <a:r>
              <a:rPr lang="en-IN" sz="2200" dirty="0" smtClean="0"/>
              <a:t>', '</a:t>
            </a:r>
            <a:r>
              <a:rPr lang="en-IN" sz="2200" dirty="0" err="1" smtClean="0"/>
              <a:t>SalePrice</a:t>
            </a:r>
            <a:r>
              <a:rPr lang="en-IN" sz="2200" dirty="0" smtClean="0"/>
              <a:t>' , outliers are present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err="1" smtClean="0"/>
              <a:t>num_features</a:t>
            </a:r>
            <a:r>
              <a:rPr lang="en-IN" sz="2000" dirty="0" smtClean="0"/>
              <a:t>=['</a:t>
            </a:r>
            <a:r>
              <a:rPr lang="en-IN" sz="2000" dirty="0" err="1" smtClean="0"/>
              <a:t>LotFrontage</a:t>
            </a:r>
            <a:r>
              <a:rPr lang="en-IN" sz="2000" dirty="0" smtClean="0"/>
              <a:t>', '</a:t>
            </a:r>
            <a:r>
              <a:rPr lang="en-IN" sz="2000" dirty="0" err="1" smtClean="0"/>
              <a:t>LotArea</a:t>
            </a:r>
            <a:r>
              <a:rPr lang="en-IN" sz="2000" dirty="0" smtClean="0"/>
              <a:t>', '1stFlrSF', '</a:t>
            </a:r>
            <a:r>
              <a:rPr lang="en-IN" sz="2000" dirty="0" err="1" smtClean="0"/>
              <a:t>GrLivArea</a:t>
            </a:r>
            <a:r>
              <a:rPr lang="en-IN" sz="2000" dirty="0" smtClean="0"/>
              <a:t>', '</a:t>
            </a:r>
            <a:r>
              <a:rPr lang="en-IN" sz="2000" dirty="0" err="1" smtClean="0"/>
              <a:t>SalePrice</a:t>
            </a:r>
            <a:r>
              <a:rPr lang="en-IN" sz="2000" dirty="0" smtClean="0"/>
              <a:t>']</a:t>
            </a:r>
          </a:p>
          <a:p>
            <a:pPr>
              <a:buNone/>
            </a:pPr>
            <a:r>
              <a:rPr lang="en-IN" sz="2000" dirty="0" smtClean="0"/>
              <a:t> </a:t>
            </a:r>
          </a:p>
          <a:p>
            <a:pPr>
              <a:buNone/>
            </a:pPr>
            <a:r>
              <a:rPr lang="en-IN" sz="2000" dirty="0" smtClean="0"/>
              <a:t>for feature in </a:t>
            </a:r>
            <a:r>
              <a:rPr lang="en-IN" sz="2000" dirty="0" err="1" smtClean="0"/>
              <a:t>num_features</a:t>
            </a:r>
            <a:r>
              <a:rPr lang="en-IN" sz="2000" dirty="0" smtClean="0"/>
              <a:t>:</a:t>
            </a:r>
          </a:p>
          <a:p>
            <a:pPr>
              <a:buNone/>
            </a:pPr>
            <a:r>
              <a:rPr lang="en-IN" sz="2000" dirty="0" smtClean="0"/>
              <a:t>    </a:t>
            </a:r>
            <a:r>
              <a:rPr lang="en-IN" sz="2000" dirty="0" err="1" smtClean="0"/>
              <a:t>df</a:t>
            </a:r>
            <a:r>
              <a:rPr lang="en-IN" sz="2000" dirty="0" smtClean="0"/>
              <a:t>[feature]=</a:t>
            </a:r>
            <a:r>
              <a:rPr lang="en-IN" sz="2000" dirty="0" err="1" smtClean="0"/>
              <a:t>np.log</a:t>
            </a:r>
            <a:r>
              <a:rPr lang="en-IN" sz="2000" dirty="0" smtClean="0"/>
              <a:t>(</a:t>
            </a:r>
            <a:r>
              <a:rPr lang="en-IN" sz="2000" dirty="0" err="1" smtClean="0"/>
              <a:t>df</a:t>
            </a:r>
            <a:r>
              <a:rPr lang="en-IN" sz="2000" dirty="0" smtClean="0"/>
              <a:t>[feature])</a:t>
            </a:r>
          </a:p>
          <a:p>
            <a:pPr>
              <a:buNone/>
            </a:pPr>
            <a:r>
              <a:rPr lang="en-IN" sz="2000" dirty="0" smtClean="0"/>
              <a:t>Categorical Encoding:- after  outliers, skewness is removed using </a:t>
            </a:r>
            <a:r>
              <a:rPr lang="en-IN" sz="2000" dirty="0" err="1" smtClean="0"/>
              <a:t>boxplot</a:t>
            </a:r>
            <a:r>
              <a:rPr lang="en-IN" sz="2000" dirty="0" smtClean="0"/>
              <a:t>, log transformation, We are using Label Encoder to label from categorical to numerical using the following code:-</a:t>
            </a:r>
          </a:p>
          <a:p>
            <a:pPr>
              <a:buNone/>
            </a:pPr>
            <a:r>
              <a:rPr lang="en-IN" sz="2000" dirty="0" smtClean="0"/>
              <a:t>from </a:t>
            </a:r>
            <a:r>
              <a:rPr lang="en-IN" sz="2000" dirty="0" err="1" smtClean="0"/>
              <a:t>sklearn.preprocessing</a:t>
            </a:r>
            <a:r>
              <a:rPr lang="en-IN" sz="2000" dirty="0" smtClean="0"/>
              <a:t> import </a:t>
            </a:r>
            <a:r>
              <a:rPr lang="en-IN" sz="2000" dirty="0" err="1" smtClean="0"/>
              <a:t>LabelEncoder</a:t>
            </a:r>
            <a:endParaRPr lang="en-IN" sz="2000" dirty="0" smtClean="0"/>
          </a:p>
          <a:p>
            <a:pPr>
              <a:buNone/>
            </a:pPr>
            <a:r>
              <a:rPr lang="en-IN" sz="2000" dirty="0" err="1" smtClean="0"/>
              <a:t>labelencoder</a:t>
            </a:r>
            <a:r>
              <a:rPr lang="en-IN" sz="2000" dirty="0" smtClean="0"/>
              <a:t>=</a:t>
            </a:r>
            <a:r>
              <a:rPr lang="en-IN" sz="2000" dirty="0" err="1" smtClean="0"/>
              <a:t>LabelEncoder</a:t>
            </a:r>
            <a:r>
              <a:rPr lang="en-IN" sz="2000" dirty="0" smtClean="0"/>
              <a:t>()</a:t>
            </a:r>
          </a:p>
          <a:p>
            <a:pPr>
              <a:buNone/>
            </a:pPr>
            <a:r>
              <a:rPr lang="en-IN" sz="2000" dirty="0" smtClean="0"/>
              <a:t>for feature in </a:t>
            </a:r>
            <a:r>
              <a:rPr lang="en-IN" sz="2000" dirty="0" err="1" smtClean="0"/>
              <a:t>categorical_features</a:t>
            </a:r>
            <a:r>
              <a:rPr lang="en-IN" sz="2000" dirty="0" smtClean="0"/>
              <a:t>:</a:t>
            </a:r>
          </a:p>
          <a:p>
            <a:pPr>
              <a:buNone/>
            </a:pPr>
            <a:r>
              <a:rPr lang="en-IN" sz="2000" dirty="0" smtClean="0"/>
              <a:t>    </a:t>
            </a:r>
            <a:r>
              <a:rPr lang="en-IN" sz="2000" dirty="0" err="1" smtClean="0"/>
              <a:t>df</a:t>
            </a:r>
            <a:r>
              <a:rPr lang="en-IN" sz="2000" dirty="0" smtClean="0"/>
              <a:t>[feature]=</a:t>
            </a:r>
            <a:r>
              <a:rPr lang="en-IN" sz="2000" dirty="0" err="1" smtClean="0"/>
              <a:t>labelencoder.fit_transform</a:t>
            </a:r>
            <a:r>
              <a:rPr lang="en-IN" sz="2000" dirty="0" smtClean="0"/>
              <a:t>(</a:t>
            </a:r>
            <a:r>
              <a:rPr lang="en-IN" sz="2000" dirty="0" err="1" smtClean="0"/>
              <a:t>df</a:t>
            </a:r>
            <a:r>
              <a:rPr lang="en-IN" sz="2000" dirty="0" smtClean="0"/>
              <a:t>[feature])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bsmtexposur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642918"/>
            <a:ext cx="3857652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bsmtfintype1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1041" y="428604"/>
            <a:ext cx="4538677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57224" y="5711627"/>
            <a:ext cx="3133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Missing value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bsmt</a:t>
            </a:r>
            <a:r>
              <a:rPr lang="en-IN" dirty="0" smtClean="0"/>
              <a:t> Exposure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500694" y="5568751"/>
            <a:ext cx="3091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Missing value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BsmtFintype</a:t>
            </a:r>
            <a:r>
              <a:rPr lang="en-IN" dirty="0" smtClean="0"/>
              <a:t> 1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Missing value present in the test data  can be removed using the python code:-</a:t>
            </a:r>
          </a:p>
          <a:p>
            <a:pPr>
              <a:buNone/>
            </a:pPr>
            <a:r>
              <a:rPr lang="en-IN" sz="2000" dirty="0" smtClean="0"/>
              <a:t>for feature in </a:t>
            </a:r>
            <a:r>
              <a:rPr lang="en-IN" sz="2000" dirty="0" err="1" smtClean="0"/>
              <a:t>numerical_with_nan_test</a:t>
            </a:r>
            <a:r>
              <a:rPr lang="en-IN" sz="2000" dirty="0" smtClean="0"/>
              <a:t>:</a:t>
            </a:r>
          </a:p>
          <a:p>
            <a:pPr>
              <a:buNone/>
            </a:pPr>
            <a:r>
              <a:rPr lang="en-IN" sz="2000" dirty="0" smtClean="0"/>
              <a:t>    </a:t>
            </a:r>
            <a:r>
              <a:rPr lang="en-IN" sz="2000" dirty="0" err="1" smtClean="0"/>
              <a:t>median_value</a:t>
            </a:r>
            <a:r>
              <a:rPr lang="en-IN" sz="2000" dirty="0" smtClean="0"/>
              <a:t>=df1[feature].median()</a:t>
            </a:r>
          </a:p>
          <a:p>
            <a:pPr>
              <a:buNone/>
            </a:pPr>
            <a:r>
              <a:rPr lang="en-IN" sz="2000" dirty="0" smtClean="0"/>
              <a:t>    df1[</a:t>
            </a:r>
            <a:r>
              <a:rPr lang="en-IN" sz="2000" dirty="0" err="1" smtClean="0"/>
              <a:t>feature+'nan</a:t>
            </a:r>
            <a:r>
              <a:rPr lang="en-IN" sz="2000" dirty="0" smtClean="0"/>
              <a:t>']=</a:t>
            </a:r>
            <a:r>
              <a:rPr lang="en-IN" sz="2000" dirty="0" err="1" smtClean="0"/>
              <a:t>np.where</a:t>
            </a:r>
            <a:r>
              <a:rPr lang="en-IN" sz="2000" dirty="0" smtClean="0"/>
              <a:t>(df1[feature].</a:t>
            </a:r>
            <a:r>
              <a:rPr lang="en-IN" sz="2000" dirty="0" err="1" smtClean="0"/>
              <a:t>isnull</a:t>
            </a:r>
            <a:r>
              <a:rPr lang="en-IN" sz="2000" dirty="0" smtClean="0"/>
              <a:t>(),1,0)</a:t>
            </a:r>
          </a:p>
          <a:p>
            <a:pPr>
              <a:buNone/>
            </a:pPr>
            <a:r>
              <a:rPr lang="en-IN" sz="2000" dirty="0" smtClean="0"/>
              <a:t>    df1[feature].</a:t>
            </a:r>
            <a:r>
              <a:rPr lang="en-IN" sz="2000" dirty="0" err="1" smtClean="0"/>
              <a:t>fillna</a:t>
            </a:r>
            <a:r>
              <a:rPr lang="en-IN" sz="2000" dirty="0" smtClean="0"/>
              <a:t>(</a:t>
            </a:r>
            <a:r>
              <a:rPr lang="en-IN" sz="2000" dirty="0" err="1" smtClean="0"/>
              <a:t>median_value,inplace</a:t>
            </a:r>
            <a:r>
              <a:rPr lang="en-IN" sz="2000" dirty="0" smtClean="0"/>
              <a:t>=True)</a:t>
            </a:r>
          </a:p>
          <a:p>
            <a:pPr>
              <a:buNone/>
            </a:pPr>
            <a:r>
              <a:rPr lang="en-IN" sz="2000" dirty="0" smtClean="0"/>
              <a:t>    </a:t>
            </a:r>
          </a:p>
          <a:p>
            <a:pPr>
              <a:buNone/>
            </a:pPr>
            <a:r>
              <a:rPr lang="en-IN" sz="2000" dirty="0" smtClean="0"/>
              <a:t>df1[</a:t>
            </a:r>
            <a:r>
              <a:rPr lang="en-IN" sz="2000" dirty="0" err="1" smtClean="0"/>
              <a:t>numerical_with_nan_test</a:t>
            </a:r>
            <a:r>
              <a:rPr lang="en-IN" sz="2000" dirty="0" smtClean="0"/>
              <a:t>].</a:t>
            </a:r>
            <a:r>
              <a:rPr lang="en-IN" sz="2000" dirty="0" err="1" smtClean="0"/>
              <a:t>isnull</a:t>
            </a:r>
            <a:r>
              <a:rPr lang="en-IN" sz="2000" dirty="0" smtClean="0"/>
              <a:t>().sum()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dirty="0" smtClean="0"/>
              <a:t>Similarly as in the train data,  Extract the Date Time Variable using following the python code:-</a:t>
            </a:r>
          </a:p>
          <a:p>
            <a:pPr>
              <a:buNone/>
            </a:pPr>
            <a:r>
              <a:rPr lang="en-IN" sz="2000" dirty="0" smtClean="0"/>
              <a:t>## Date Time Variables</a:t>
            </a:r>
          </a:p>
          <a:p>
            <a:pPr>
              <a:buNone/>
            </a:pPr>
            <a:r>
              <a:rPr lang="en-IN" sz="2000" dirty="0" smtClean="0"/>
              <a:t> </a:t>
            </a:r>
          </a:p>
          <a:p>
            <a:pPr>
              <a:buNone/>
            </a:pPr>
            <a:r>
              <a:rPr lang="en-IN" sz="2000" dirty="0" smtClean="0"/>
              <a:t>for feature in ['</a:t>
            </a:r>
            <a:r>
              <a:rPr lang="en-IN" sz="2000" dirty="0" err="1" smtClean="0"/>
              <a:t>YearBuilt','YearRemodAdd','GarageYrBlt</a:t>
            </a:r>
            <a:r>
              <a:rPr lang="en-IN" sz="2000" dirty="0" smtClean="0"/>
              <a:t>']:</a:t>
            </a:r>
          </a:p>
          <a:p>
            <a:pPr>
              <a:buNone/>
            </a:pPr>
            <a:r>
              <a:rPr lang="en-IN" sz="2000" dirty="0" smtClean="0"/>
              <a:t>       df1[feature]=df1['</a:t>
            </a:r>
            <a:r>
              <a:rPr lang="en-IN" sz="2000" dirty="0" err="1" smtClean="0"/>
              <a:t>YrSold</a:t>
            </a:r>
            <a:r>
              <a:rPr lang="en-IN" sz="2000" dirty="0" smtClean="0"/>
              <a:t>']-df1[feature]</a:t>
            </a:r>
          </a:p>
          <a:p>
            <a:pPr>
              <a:buNone/>
            </a:pPr>
            <a:r>
              <a:rPr lang="en-IN" sz="2000" dirty="0" smtClean="0"/>
              <a:t>Feature '</a:t>
            </a:r>
            <a:r>
              <a:rPr lang="en-IN" sz="2000" dirty="0" err="1" smtClean="0"/>
              <a:t>LotFrontage</a:t>
            </a:r>
            <a:r>
              <a:rPr lang="en-IN" sz="2000" dirty="0" smtClean="0"/>
              <a:t>', '</a:t>
            </a:r>
            <a:r>
              <a:rPr lang="en-IN" sz="2000" dirty="0" err="1" smtClean="0"/>
              <a:t>LotArea</a:t>
            </a:r>
            <a:r>
              <a:rPr lang="en-IN" sz="2000" dirty="0" smtClean="0"/>
              <a:t>', '1stFlrSF', '</a:t>
            </a:r>
            <a:r>
              <a:rPr lang="en-IN" sz="2000" dirty="0" err="1" smtClean="0"/>
              <a:t>GrLivArea</a:t>
            </a:r>
            <a:r>
              <a:rPr lang="en-IN" sz="2000" dirty="0" smtClean="0"/>
              <a:t>' have the missing value. It can be handled by using log transformation</a:t>
            </a:r>
          </a:p>
          <a:p>
            <a:pPr>
              <a:buNone/>
            </a:pPr>
            <a:r>
              <a:rPr lang="en-IN" sz="2000" dirty="0" err="1" smtClean="0"/>
              <a:t>num_features_test</a:t>
            </a:r>
            <a:r>
              <a:rPr lang="en-IN" sz="2000" dirty="0" smtClean="0"/>
              <a:t>=['</a:t>
            </a:r>
            <a:r>
              <a:rPr lang="en-IN" sz="2000" dirty="0" err="1" smtClean="0"/>
              <a:t>LotFrontage</a:t>
            </a:r>
            <a:r>
              <a:rPr lang="en-IN" sz="2000" dirty="0" smtClean="0"/>
              <a:t>', '</a:t>
            </a:r>
            <a:r>
              <a:rPr lang="en-IN" sz="2000" dirty="0" err="1" smtClean="0"/>
              <a:t>LotArea</a:t>
            </a:r>
            <a:r>
              <a:rPr lang="en-IN" sz="2000" dirty="0" smtClean="0"/>
              <a:t>', '1stFlrSF', '</a:t>
            </a:r>
            <a:r>
              <a:rPr lang="en-IN" sz="2000" dirty="0" err="1" smtClean="0"/>
              <a:t>GrLivArea</a:t>
            </a:r>
            <a:r>
              <a:rPr lang="en-IN" sz="2000" dirty="0" smtClean="0"/>
              <a:t>']</a:t>
            </a:r>
          </a:p>
          <a:p>
            <a:pPr>
              <a:buNone/>
            </a:pPr>
            <a:r>
              <a:rPr lang="en-IN" sz="2000" dirty="0" smtClean="0"/>
              <a:t>for feature in </a:t>
            </a:r>
            <a:r>
              <a:rPr lang="en-IN" sz="2000" dirty="0" err="1" smtClean="0"/>
              <a:t>num_features_test</a:t>
            </a:r>
            <a:r>
              <a:rPr lang="en-IN" sz="2000" dirty="0" smtClean="0"/>
              <a:t>:</a:t>
            </a:r>
          </a:p>
          <a:p>
            <a:pPr>
              <a:buNone/>
            </a:pPr>
            <a:r>
              <a:rPr lang="en-IN" sz="2000" dirty="0" smtClean="0"/>
              <a:t>    df1[feature]=</a:t>
            </a:r>
            <a:r>
              <a:rPr lang="en-IN" sz="2000" dirty="0" err="1" smtClean="0"/>
              <a:t>np.log</a:t>
            </a:r>
            <a:r>
              <a:rPr lang="en-IN" sz="2000" dirty="0" smtClean="0"/>
              <a:t>(df1[feature])</a:t>
            </a:r>
          </a:p>
          <a:p>
            <a:pPr>
              <a:buNone/>
            </a:pPr>
            <a:r>
              <a:rPr lang="en-IN" sz="2000" dirty="0" smtClean="0"/>
              <a:t>similarly after removing the skewness, we are using the </a:t>
            </a:r>
            <a:r>
              <a:rPr lang="en-IN" sz="2000" dirty="0" err="1" smtClean="0"/>
              <a:t>LabelEncoder</a:t>
            </a:r>
            <a:r>
              <a:rPr lang="en-IN" sz="2000" dirty="0" smtClean="0"/>
              <a:t> to convert categorical to numerical using the following python code:-</a:t>
            </a:r>
          </a:p>
          <a:p>
            <a:pPr>
              <a:buNone/>
            </a:pPr>
            <a:r>
              <a:rPr lang="en-IN" sz="2000" dirty="0" smtClean="0"/>
              <a:t>for feature in </a:t>
            </a:r>
            <a:r>
              <a:rPr lang="en-IN" sz="2000" dirty="0" err="1" smtClean="0"/>
              <a:t>categorical_features_test</a:t>
            </a:r>
            <a:r>
              <a:rPr lang="en-IN" sz="2000" dirty="0" smtClean="0"/>
              <a:t>:</a:t>
            </a:r>
          </a:p>
          <a:p>
            <a:pPr>
              <a:buNone/>
            </a:pPr>
            <a:r>
              <a:rPr lang="en-IN" sz="2000" dirty="0" smtClean="0"/>
              <a:t>    df1[feature]=</a:t>
            </a:r>
            <a:r>
              <a:rPr lang="en-IN" sz="2000" dirty="0" err="1" smtClean="0"/>
              <a:t>labelencoder.fit_transform</a:t>
            </a:r>
            <a:r>
              <a:rPr lang="en-IN" sz="2000" dirty="0" smtClean="0"/>
              <a:t>(df1[feature])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Feature Scaling</a:t>
            </a:r>
            <a:endParaRPr lang="en-IN" sz="3200" dirty="0"/>
          </a:p>
        </p:txBody>
      </p:sp>
      <p:sp>
        <p:nvSpPr>
          <p:cNvPr id="102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00034" y="1571612"/>
            <a:ext cx="742955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Feature Scaling:-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are using the Min Max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scaler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for Scaling purpose:-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from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sklearn.preprocessing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import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MinMaxScaler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scaler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MinMaxScaler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after applying the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MinMax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Scaler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we are dividing the train and test data using the follow python code:-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y_train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[['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SalePrice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']]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x=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df.drop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(['Id', 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SalePrice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'],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axis=1)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Regression Techniques used:-</a:t>
            </a:r>
            <a:br>
              <a:rPr lang="en-IN" sz="3200" dirty="0" smtClean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000" dirty="0" smtClean="0"/>
              <a:t>1.Linear </a:t>
            </a:r>
            <a:r>
              <a:rPr lang="en-IN" sz="2000" dirty="0" smtClean="0"/>
              <a:t>Regression</a:t>
            </a:r>
          </a:p>
          <a:p>
            <a:pPr>
              <a:buNone/>
            </a:pPr>
            <a:r>
              <a:rPr lang="en-IN" sz="2000" dirty="0" smtClean="0"/>
              <a:t>2.Lasso Regression</a:t>
            </a:r>
          </a:p>
          <a:p>
            <a:pPr>
              <a:buNone/>
            </a:pPr>
            <a:r>
              <a:rPr lang="en-IN" sz="2000" dirty="0" smtClean="0"/>
              <a:t>3.Ridge Regression</a:t>
            </a:r>
          </a:p>
          <a:p>
            <a:pPr>
              <a:buNone/>
            </a:pPr>
            <a:r>
              <a:rPr lang="en-IN" sz="2000" dirty="0" smtClean="0"/>
              <a:t>4.Decision Tree Regression</a:t>
            </a:r>
          </a:p>
          <a:p>
            <a:pPr>
              <a:buNone/>
            </a:pPr>
            <a:r>
              <a:rPr lang="en-IN" sz="2000" dirty="0" smtClean="0"/>
              <a:t>5.Random Forest Regression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89089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1" y="1600200"/>
            <a:ext cx="86868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Lasso regression model is considered as the best model among 5 because of less error 0.20 followed by ridge (0.22)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bsmtqual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4209751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bsntfintype2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57165"/>
            <a:ext cx="3948070" cy="3814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99299" y="4714884"/>
            <a:ext cx="2629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Missing value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Bsmtqual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600921" y="4711495"/>
            <a:ext cx="2757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Missing value </a:t>
            </a:r>
            <a:r>
              <a:rPr lang="en-IN" dirty="0" err="1" smtClean="0"/>
              <a:t>vs</a:t>
            </a:r>
            <a:r>
              <a:rPr lang="en-IN" dirty="0" smtClean="0"/>
              <a:t> Bsmttype2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fenc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52"/>
            <a:ext cx="378621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Admin\Pictures\Saved Pictures\fireplacequ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32452" y="285728"/>
            <a:ext cx="4282952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71538" y="4568619"/>
            <a:ext cx="2304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Missing value </a:t>
            </a:r>
            <a:r>
              <a:rPr lang="en-IN" dirty="0" err="1" smtClean="0"/>
              <a:t>vs</a:t>
            </a:r>
            <a:r>
              <a:rPr lang="en-IN" dirty="0" smtClean="0"/>
              <a:t> Fence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357818" y="4572008"/>
            <a:ext cx="2878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Missing value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FireplaceQu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1405</Words>
  <Application>Microsoft Office PowerPoint</Application>
  <PresentationFormat>On-screen Show (4:3)</PresentationFormat>
  <Paragraphs>281</Paragraphs>
  <Slides>74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Office Theme</vt:lpstr>
      <vt:lpstr>PFA House Price Prediction</vt:lpstr>
      <vt:lpstr>Problem Statement</vt:lpstr>
      <vt:lpstr>EDA</vt:lpstr>
      <vt:lpstr>Checking the missing values</vt:lpstr>
      <vt:lpstr> Checking the percentage of the missing values</vt:lpstr>
      <vt:lpstr>Representation Of Missing value Vs Saleprice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Extracting the Numerical feature</vt:lpstr>
      <vt:lpstr>Extract the year column from the dataset</vt:lpstr>
      <vt:lpstr>Checking the unique items in date time columns </vt:lpstr>
      <vt:lpstr>Relationship between feature and SalePrice</vt:lpstr>
      <vt:lpstr>Data Visualization</vt:lpstr>
      <vt:lpstr>Slide 20</vt:lpstr>
      <vt:lpstr>Extracting the discrete and continous variable 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Extracting the continous variable  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Feature Scaling</vt:lpstr>
      <vt:lpstr>Regression Techniques used:- 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PFA House Price Prediction</dc:title>
  <dc:creator>Admin</dc:creator>
  <cp:lastModifiedBy>Admin</cp:lastModifiedBy>
  <cp:revision>53</cp:revision>
  <dcterms:created xsi:type="dcterms:W3CDTF">2021-06-05T11:31:18Z</dcterms:created>
  <dcterms:modified xsi:type="dcterms:W3CDTF">2021-06-06T12:23:26Z</dcterms:modified>
</cp:coreProperties>
</file>