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Reddy Annaji" userId="505cc1130180f8e0" providerId="LiveId" clId="{F586B6B0-9E87-44D5-B2E5-7F62ACE657CC}"/>
    <pc:docChg chg="modSld">
      <pc:chgData name="Navya Reddy Annaji" userId="505cc1130180f8e0" providerId="LiveId" clId="{F586B6B0-9E87-44D5-B2E5-7F62ACE657CC}" dt="2024-08-26T05:35:42.252" v="75" actId="20577"/>
      <pc:docMkLst>
        <pc:docMk/>
      </pc:docMkLst>
      <pc:sldChg chg="modSp mod">
        <pc:chgData name="Navya Reddy Annaji" userId="505cc1130180f8e0" providerId="LiveId" clId="{F586B6B0-9E87-44D5-B2E5-7F62ACE657CC}" dt="2024-08-26T05:35:42.252" v="75" actId="20577"/>
        <pc:sldMkLst>
          <pc:docMk/>
          <pc:sldMk cId="1509713993" sldId="256"/>
        </pc:sldMkLst>
        <pc:spChg chg="mod">
          <ac:chgData name="Navya Reddy Annaji" userId="505cc1130180f8e0" providerId="LiveId" clId="{F586B6B0-9E87-44D5-B2E5-7F62ACE657CC}" dt="2024-08-26T05:30:17.743" v="60" actId="20577"/>
          <ac:spMkLst>
            <pc:docMk/>
            <pc:sldMk cId="1509713993" sldId="256"/>
            <ac:spMk id="4" creationId="{4B5C07A8-81F5-D989-29FC-843161FAA0D8}"/>
          </ac:spMkLst>
        </pc:spChg>
        <pc:spChg chg="mod">
          <ac:chgData name="Navya Reddy Annaji" userId="505cc1130180f8e0" providerId="LiveId" clId="{F586B6B0-9E87-44D5-B2E5-7F62ACE657CC}" dt="2024-08-26T05:27:48.330" v="24" actId="1076"/>
          <ac:spMkLst>
            <pc:docMk/>
            <pc:sldMk cId="1509713993" sldId="256"/>
            <ac:spMk id="6" creationId="{629B4C9A-4CBC-5BB3-E742-09089232CDCE}"/>
          </ac:spMkLst>
        </pc:spChg>
        <pc:spChg chg="mod">
          <ac:chgData name="Navya Reddy Annaji" userId="505cc1130180f8e0" providerId="LiveId" clId="{F586B6B0-9E87-44D5-B2E5-7F62ACE657CC}" dt="2024-08-26T05:27:52.446" v="25" actId="1076"/>
          <ac:spMkLst>
            <pc:docMk/>
            <pc:sldMk cId="1509713993" sldId="256"/>
            <ac:spMk id="7" creationId="{1B44D229-1CBA-4027-71CC-E629AB8F0939}"/>
          </ac:spMkLst>
        </pc:spChg>
        <pc:spChg chg="mod">
          <ac:chgData name="Navya Reddy Annaji" userId="505cc1130180f8e0" providerId="LiveId" clId="{F586B6B0-9E87-44D5-B2E5-7F62ACE657CC}" dt="2024-08-26T05:23:18.358" v="15" actId="20577"/>
          <ac:spMkLst>
            <pc:docMk/>
            <pc:sldMk cId="1509713993" sldId="256"/>
            <ac:spMk id="8" creationId="{CF07A753-C234-B9AF-145B-592FE7716367}"/>
          </ac:spMkLst>
        </pc:spChg>
        <pc:spChg chg="mod">
          <ac:chgData name="Navya Reddy Annaji" userId="505cc1130180f8e0" providerId="LiveId" clId="{F586B6B0-9E87-44D5-B2E5-7F62ACE657CC}" dt="2024-08-26T05:35:42.252" v="75" actId="20577"/>
          <ac:spMkLst>
            <pc:docMk/>
            <pc:sldMk cId="1509713993" sldId="256"/>
            <ac:spMk id="9" creationId="{7845803E-99D4-A308-7DCA-D421B5E15D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5321-7665-525D-23E0-D45DE0DB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02FA-CAF9-DC50-B925-B425279C0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4487-92A1-5C48-97A4-11AED106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8898-E592-EE9D-D754-C28ED9C8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67FD-D144-4471-958E-7FE220C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8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364C-2950-B43C-90C1-A38FC9E9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2F586-0416-A859-451F-A05AD7E1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430-D1EB-C067-61FE-0E04E4E8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C46C-7CC5-7A24-BFA8-C99FCC4A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F6FE-5E8D-3AC3-8119-A129C8D5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96AE9-D439-E247-74FA-2828F109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ECA77-304A-9368-4BF3-9CF7B3AD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DE72-83B6-0433-C4C8-75B37CED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04E7-1B41-B84A-EEBB-B9C53790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9FDE-3036-B268-460E-7FF58902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BB5-663C-29BF-FC2A-31A9FB0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5E85-8521-FA44-60BB-91310B32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A4D2-1B10-4081-1049-A2FFBB38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8933-999A-D3F4-7023-1EA02BFA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7C5B-3473-E7C7-9913-CDDF454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9D32-C6CB-2D7D-E2FC-4ECF92A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6E8A-0AFA-9026-2991-6642ACEA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9014-61A9-EB1C-77B5-9D0AC81A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743A-7C8B-BDFA-7BB1-A7B2CF0A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DCF5-8E52-B416-69A5-DA0D871D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BE6C-F779-E8C1-1878-C96231B8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107A-BCAF-9107-044E-C7440DB0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1ECF-4150-AF78-B661-E1DF58AB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7C9AE-D102-BBE0-4051-F87F77F3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313E-FFBD-D889-A337-4187924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404E-3D73-B7B7-45F0-B778CD3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254-E9D1-8624-FBD2-2B1BAEB7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F4C2-DE06-509E-8539-D2BAFD12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CDC6-5327-55D6-D32A-1786EB4A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12A88-AEAC-16B5-E817-1D440EFF3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3632A-AC66-3F28-313A-154D11A6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1C2C8-700A-1E10-24D2-69526F59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76799-4494-3FE4-8255-499E5C06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6430E-133C-A876-86C6-6CC484F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620-AEF8-51EE-AF25-CA6FBA43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F8AD-B2DB-0C99-7587-B760085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118CB-247E-B143-BD2D-D34DE5AE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F8409-061D-6172-BA57-D9F6AEA2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8A6C1-FAB9-05ED-08EA-5DF62E38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9DAA7-F250-3FAD-5CAA-1A03D8A5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E0A82-3DB6-F3E6-F5E6-B22209E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DF70-6DA4-CBE9-B0F6-8AB5928D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2634-0C7D-E430-A0D0-2A814529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A5ECF-4D4B-59F2-91D4-FFB5507A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0AFF-BCAB-B598-1DB2-AEC6092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6F8C-C5C2-D9AE-3B41-18E82085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28C8-5F93-7679-FE63-C20EB326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1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5C0-2FE1-FE46-0B38-EC2159C0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040CC-9325-0894-3342-8FC7D31FB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75768-5CD3-D814-472D-7EFBCBD6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EB56-CCD7-C785-2EE0-373D7296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7F0D-599F-9656-8674-124E4BD0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3EDD-3DA4-1589-153C-6671054F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18DAB-5ADC-D4F0-572C-8A3C5134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4193-3F14-95BC-6272-6E998C00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65C12-374C-A59B-8D02-116FA224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A84D1-588F-4332-93A1-456D5CD89F1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E6ED-A36D-1179-F8F6-0F5E2028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847A-9F8A-1FE9-1ECD-F77C65C8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5318A-AC6A-4589-9421-EBB00E6E6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C07A8-81F5-D989-29FC-843161FAA0D8}"/>
              </a:ext>
            </a:extLst>
          </p:cNvPr>
          <p:cNvSpPr txBox="1"/>
          <p:nvPr/>
        </p:nvSpPr>
        <p:spPr>
          <a:xfrm>
            <a:off x="373625" y="265471"/>
            <a:ext cx="1071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pperplate Gothic Bold" panose="020E0705020206020404" pitchFamily="34" charset="0"/>
              </a:rPr>
              <a:t>Title: Detection of types of lung cancer using ai</a:t>
            </a:r>
            <a:endParaRPr lang="en-IN" sz="2400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F088-0F6F-5E81-BF4A-AB8C5D0A256B}"/>
              </a:ext>
            </a:extLst>
          </p:cNvPr>
          <p:cNvSpPr txBox="1"/>
          <p:nvPr/>
        </p:nvSpPr>
        <p:spPr>
          <a:xfrm>
            <a:off x="373626" y="845574"/>
            <a:ext cx="582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Problem statement: Implement an image segmentation algorithm to identify and classify different types of cancer cells in medical images description.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B4C9A-4CBC-5BB3-E742-09089232CDCE}"/>
              </a:ext>
            </a:extLst>
          </p:cNvPr>
          <p:cNvSpPr txBox="1"/>
          <p:nvPr/>
        </p:nvSpPr>
        <p:spPr>
          <a:xfrm>
            <a:off x="373626" y="1951672"/>
            <a:ext cx="582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Algorithm:</a:t>
            </a:r>
          </a:p>
          <a:p>
            <a:r>
              <a:rPr lang="en-IN" dirty="0">
                <a:latin typeface="Amasis MT Pro" panose="02040504050005020304" pitchFamily="18" charset="0"/>
              </a:rPr>
              <a:t>Step-1:</a:t>
            </a:r>
            <a:r>
              <a:rPr lang="en-IN" dirty="0"/>
              <a:t>Data Collection and Preparation</a:t>
            </a:r>
            <a:endParaRPr lang="en-IN" dirty="0">
              <a:latin typeface="Amasis MT Pro" panose="02040504050005020304" pitchFamily="18" charset="0"/>
            </a:endParaRPr>
          </a:p>
          <a:p>
            <a:r>
              <a:rPr lang="en-IN" dirty="0">
                <a:latin typeface="Amasis MT Pro" panose="02040504050005020304" pitchFamily="18" charset="0"/>
              </a:rPr>
              <a:t>Step-2:Model Selection</a:t>
            </a:r>
          </a:p>
          <a:p>
            <a:r>
              <a:rPr lang="en-IN" dirty="0">
                <a:latin typeface="Amasis MT Pro" panose="02040504050005020304" pitchFamily="18" charset="0"/>
              </a:rPr>
              <a:t>Step-3:</a:t>
            </a:r>
            <a:r>
              <a:rPr lang="en-IN" dirty="0"/>
              <a:t>Integration and Deployment</a:t>
            </a:r>
            <a:endParaRPr lang="en-IN" dirty="0">
              <a:latin typeface="Amasis MT Pro" panose="02040504050005020304" pitchFamily="18" charset="0"/>
            </a:endParaRPr>
          </a:p>
          <a:p>
            <a:r>
              <a:rPr lang="en-IN" dirty="0">
                <a:latin typeface="Amasis MT Pro" panose="02040504050005020304" pitchFamily="18" charset="0"/>
              </a:rPr>
              <a:t>Step-4:</a:t>
            </a:r>
            <a:r>
              <a:rPr lang="en-IN" dirty="0"/>
              <a:t>Continuous Improvement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4D229-1CBA-4027-71CC-E629AB8F0939}"/>
              </a:ext>
            </a:extLst>
          </p:cNvPr>
          <p:cNvSpPr txBox="1"/>
          <p:nvPr/>
        </p:nvSpPr>
        <p:spPr>
          <a:xfrm>
            <a:off x="373626" y="3718679"/>
            <a:ext cx="5034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Dataset: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consists of annotated medical images of cancer cells, where each image is labeled with different types of cancer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dataset includes high-resolution microscopy images with corresponding segmentation masks delineating cell boundaries and detailed class labels for various cancer types, facilitating accurate training and evaluation of segmentation models.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7A753-C234-B9AF-145B-592FE7716367}"/>
              </a:ext>
            </a:extLst>
          </p:cNvPr>
          <p:cNvSpPr txBox="1"/>
          <p:nvPr/>
        </p:nvSpPr>
        <p:spPr>
          <a:xfrm>
            <a:off x="6813754" y="934065"/>
            <a:ext cx="5093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Expected output:</a:t>
            </a:r>
            <a:endParaRPr lang="en-US" dirty="0"/>
          </a:p>
          <a:p>
            <a:r>
              <a:rPr lang="en-US" b="1" dirty="0"/>
              <a:t> </a:t>
            </a:r>
            <a:r>
              <a:rPr lang="en-US" dirty="0"/>
              <a:t>Segmentation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Visualizations</a:t>
            </a:r>
            <a:r>
              <a:rPr lang="en-US" b="1" dirty="0"/>
              <a:t>:</a:t>
            </a:r>
            <a:r>
              <a:rPr lang="en-US" dirty="0"/>
              <a:t> Display images with overlaid segmentation masks showing the identified cancer cells.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Segmentation Masks</a:t>
            </a:r>
            <a:r>
              <a:rPr lang="en-US" b="1" dirty="0"/>
              <a:t>:</a:t>
            </a:r>
            <a:r>
              <a:rPr lang="en-US" dirty="0"/>
              <a:t> Binary or multi-class masks highlighting the segmented regions in the medical images.</a:t>
            </a:r>
          </a:p>
          <a:p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5803E-99D4-A308-7DCA-D421B5E15D9D}"/>
              </a:ext>
            </a:extLst>
          </p:cNvPr>
          <p:cNvSpPr txBox="1"/>
          <p:nvPr/>
        </p:nvSpPr>
        <p:spPr>
          <a:xfrm>
            <a:off x="6902245" y="3913239"/>
            <a:ext cx="500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By: Team no-14</a:t>
            </a:r>
          </a:p>
          <a:p>
            <a:pPr marL="342900" indent="-342900">
              <a:buAutoNum type="alphaUcPeriod"/>
            </a:pPr>
            <a:r>
              <a:rPr lang="en-IN" dirty="0"/>
              <a:t>Navya Reddy-2320030061</a:t>
            </a:r>
          </a:p>
          <a:p>
            <a:r>
              <a:rPr lang="en-IN" dirty="0"/>
              <a:t>J. Sree Divya-2320030376</a:t>
            </a:r>
          </a:p>
          <a:p>
            <a:r>
              <a:rPr lang="en-IN" dirty="0"/>
              <a:t>C. Harshitha-2320030231</a:t>
            </a:r>
          </a:p>
          <a:p>
            <a:r>
              <a:rPr lang="en-IN" dirty="0"/>
              <a:t>Lahari-2320090001</a:t>
            </a:r>
          </a:p>
        </p:txBody>
      </p:sp>
    </p:spTree>
    <p:extLst>
      <p:ext uri="{BB962C8B-B14F-4D97-AF65-F5344CB8AC3E}">
        <p14:creationId xmlns:p14="http://schemas.microsoft.com/office/powerpoint/2010/main" val="15097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</vt:lpstr>
      <vt:lpstr>Aptos</vt:lpstr>
      <vt:lpstr>Aptos Display</vt:lpstr>
      <vt:lpstr>Arial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Navya Reddy Annaji</dc:creator>
  <cp:lastModifiedBy>Navya Reddy Annaji</cp:lastModifiedBy>
  <cp:revision>1</cp:revision>
  <dcterms:created xsi:type="dcterms:W3CDTF">2024-08-26T05:05:45Z</dcterms:created>
  <dcterms:modified xsi:type="dcterms:W3CDTF">2024-08-26T05:35:52Z</dcterms:modified>
</cp:coreProperties>
</file>