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487" r:id="rId5"/>
    <p:sldId id="469" r:id="rId6"/>
    <p:sldId id="470" r:id="rId7"/>
    <p:sldId id="481" r:id="rId8"/>
    <p:sldId id="482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7" r:id="rId18"/>
    <p:sldId id="498" r:id="rId19"/>
    <p:sldId id="496" r:id="rId20"/>
    <p:sldId id="499" r:id="rId21"/>
    <p:sldId id="500" r:id="rId22"/>
    <p:sldId id="501" r:id="rId23"/>
    <p:sldId id="480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5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 Fascetti" initials="SF" lastIdx="1" clrIdx="0"/>
  <p:cmAuthor id="1" name="Sara Wadia-Fascetti" initials="S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28"/>
    <a:srgbClr val="DAD4C8"/>
    <a:srgbClr val="352B24"/>
    <a:srgbClr val="A09383"/>
    <a:srgbClr val="0084FF"/>
    <a:srgbClr val="99CCFF"/>
    <a:srgbClr val="CC0000"/>
    <a:srgbClr val="C00024"/>
    <a:srgbClr val="C20202"/>
    <a:srgbClr val="C1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04" autoAdjust="0"/>
    <p:restoredTop sz="87657" autoAdjust="0"/>
  </p:normalViewPr>
  <p:slideViewPr>
    <p:cSldViewPr snapToGrid="0">
      <p:cViewPr varScale="1">
        <p:scale>
          <a:sx n="59" d="100"/>
          <a:sy n="59" d="100"/>
        </p:scale>
        <p:origin x="880" y="64"/>
      </p:cViewPr>
      <p:guideLst>
        <p:guide orient="horz" pos="4045"/>
        <p:guide pos="55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CF-487F-861A-BCEFEB3012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CF-487F-861A-BCEFEB3012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CF-487F-861A-BCEFEB301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0843296"/>
        <c:axId val="140849824"/>
        <c:axId val="140814608"/>
      </c:bar3DChart>
      <c:catAx>
        <c:axId val="140843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0849824"/>
        <c:crosses val="autoZero"/>
        <c:auto val="1"/>
        <c:lblAlgn val="ctr"/>
        <c:lblOffset val="100"/>
        <c:noMultiLvlLbl val="0"/>
      </c:catAx>
      <c:valAx>
        <c:axId val="140849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0843296"/>
        <c:crosses val="autoZero"/>
        <c:crossBetween val="between"/>
      </c:valAx>
      <c:serAx>
        <c:axId val="14081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4084982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CC971B-C817-994E-A503-7EE87F51B3D0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F3C091-97B4-6B49-9596-B622D22DE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01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30B6BE-EA7C-48DD-A825-85EE75B7E877}" type="datetimeFigureOut">
              <a:rPr lang="en-US"/>
              <a:pPr>
                <a:defRPr/>
              </a:pPr>
              <a:t>5/27/2018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6A3CE4-209F-42C8-9B4E-07D54A46E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6A3CE4-209F-42C8-9B4E-07D54A46E48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6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2748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2748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8953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0875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0875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606421-8DFB-44C2-AB53-24EB86E56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3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606421-8DFB-44C2-AB53-24EB86E56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4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82945077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61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40326"/>
            <a:ext cx="9144000" cy="6317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FF0000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91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40326"/>
            <a:ext cx="9144000" cy="6317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7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C12030"/>
            </a:gs>
            <a:gs pos="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-8507" y="556083"/>
            <a:ext cx="9152507" cy="63019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3386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2927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18138"/>
          <a:stretch/>
        </p:blipFill>
        <p:spPr>
          <a:xfrm>
            <a:off x="5970247" y="0"/>
            <a:ext cx="3108960" cy="5145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606421-8DFB-44C2-AB53-24EB86E56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3" r:id="rId8"/>
    <p:sldLayoutId id="2147483664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6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1203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News@Northeastern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826"/>
            <a:ext cx="8229600" cy="4862407"/>
          </a:xfrm>
        </p:spPr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Harshitha Gowda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b="1" dirty="0"/>
              <a:t>Course: INFO6210 Data Management and Database Design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7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2857"/>
            <a:ext cx="8386354" cy="4663440"/>
          </a:xfrm>
        </p:spPr>
      </p:pic>
    </p:spTree>
    <p:extLst>
      <p:ext uri="{BB962C8B-B14F-4D97-AF65-F5344CB8AC3E}">
        <p14:creationId xmlns:p14="http://schemas.microsoft.com/office/powerpoint/2010/main" val="193409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69"/>
            <a:ext cx="8229600" cy="4558160"/>
          </a:xfrm>
        </p:spPr>
      </p:pic>
    </p:spTree>
    <p:extLst>
      <p:ext uri="{BB962C8B-B14F-4D97-AF65-F5344CB8AC3E}">
        <p14:creationId xmlns:p14="http://schemas.microsoft.com/office/powerpoint/2010/main" val="16008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Encryption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92" y="1776869"/>
            <a:ext cx="8114044" cy="4618763"/>
          </a:xfrm>
        </p:spPr>
      </p:pic>
    </p:spTree>
    <p:extLst>
      <p:ext uri="{BB962C8B-B14F-4D97-AF65-F5344CB8AC3E}">
        <p14:creationId xmlns:p14="http://schemas.microsoft.com/office/powerpoint/2010/main" val="414172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69"/>
            <a:ext cx="8438238" cy="4682297"/>
          </a:xfrm>
        </p:spPr>
      </p:pic>
    </p:spTree>
    <p:extLst>
      <p:ext uri="{BB962C8B-B14F-4D97-AF65-F5344CB8AC3E}">
        <p14:creationId xmlns:p14="http://schemas.microsoft.com/office/powerpoint/2010/main" val="6955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6869"/>
            <a:ext cx="7848600" cy="4090531"/>
          </a:xfrm>
        </p:spPr>
      </p:pic>
    </p:spTree>
    <p:extLst>
      <p:ext uri="{BB962C8B-B14F-4D97-AF65-F5344CB8AC3E}">
        <p14:creationId xmlns:p14="http://schemas.microsoft.com/office/powerpoint/2010/main" val="338097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14" y="1776869"/>
            <a:ext cx="8244585" cy="4532708"/>
          </a:xfrm>
        </p:spPr>
      </p:pic>
    </p:spTree>
    <p:extLst>
      <p:ext uri="{BB962C8B-B14F-4D97-AF65-F5344CB8AC3E}">
        <p14:creationId xmlns:p14="http://schemas.microsoft.com/office/powerpoint/2010/main" val="354759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Views</a:t>
            </a:r>
            <a:br>
              <a:rPr lang="en-US" dirty="0"/>
            </a:br>
            <a:r>
              <a:rPr lang="en-US" dirty="0"/>
              <a:t>View-1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69"/>
            <a:ext cx="8229600" cy="4636983"/>
          </a:xfrm>
        </p:spPr>
      </p:pic>
    </p:spTree>
    <p:extLst>
      <p:ext uri="{BB962C8B-B14F-4D97-AF65-F5344CB8AC3E}">
        <p14:creationId xmlns:p14="http://schemas.microsoft.com/office/powerpoint/2010/main" val="380973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View-2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69"/>
            <a:ext cx="8229600" cy="4613045"/>
          </a:xfrm>
        </p:spPr>
      </p:pic>
    </p:spTree>
    <p:extLst>
      <p:ext uri="{BB962C8B-B14F-4D97-AF65-F5344CB8AC3E}">
        <p14:creationId xmlns:p14="http://schemas.microsoft.com/office/powerpoint/2010/main" val="319397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Report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386"/>
            <a:ext cx="8229600" cy="4815389"/>
          </a:xfrm>
        </p:spPr>
      </p:pic>
    </p:spTree>
    <p:extLst>
      <p:ext uri="{BB962C8B-B14F-4D97-AF65-F5344CB8AC3E}">
        <p14:creationId xmlns:p14="http://schemas.microsoft.com/office/powerpoint/2010/main" val="172037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440"/>
          <a:stretch/>
        </p:blipFill>
        <p:spPr>
          <a:xfrm>
            <a:off x="612184" y="1464671"/>
            <a:ext cx="7718156" cy="36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4134"/>
            <a:ext cx="8229600" cy="452596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Introduction</a:t>
            </a:r>
          </a:p>
          <a:p>
            <a:pPr>
              <a:buClr>
                <a:srgbClr val="C00000"/>
              </a:buClr>
            </a:pPr>
            <a:r>
              <a:rPr lang="en-US" dirty="0"/>
              <a:t>Objective</a:t>
            </a:r>
          </a:p>
          <a:p>
            <a:pPr>
              <a:buClr>
                <a:srgbClr val="C00000"/>
              </a:buClr>
            </a:pPr>
            <a:r>
              <a:rPr lang="en-US" dirty="0"/>
              <a:t>ER Diagram</a:t>
            </a:r>
          </a:p>
          <a:p>
            <a:pPr>
              <a:buClr>
                <a:srgbClr val="C00000"/>
              </a:buClr>
            </a:pPr>
            <a:r>
              <a:rPr lang="en-US" dirty="0"/>
              <a:t>Business Guidelines</a:t>
            </a:r>
          </a:p>
          <a:p>
            <a:pPr>
              <a:buClr>
                <a:srgbClr val="C00000"/>
              </a:buClr>
            </a:pPr>
            <a:r>
              <a:rPr lang="en-US" dirty="0"/>
              <a:t>Overview of Procedure/Triggers/ Functions</a:t>
            </a:r>
          </a:p>
          <a:p>
            <a:pPr>
              <a:buClr>
                <a:srgbClr val="C00000"/>
              </a:buClr>
            </a:pPr>
            <a:r>
              <a:rPr lang="en-US" dirty="0"/>
              <a:t>Reports on </a:t>
            </a:r>
            <a:r>
              <a:rPr lang="en-US" dirty="0" err="1"/>
              <a:t>PowerBI</a:t>
            </a:r>
            <a:r>
              <a:rPr lang="en-US" dirty="0"/>
              <a:t> &amp; Tableau</a:t>
            </a:r>
          </a:p>
          <a:p>
            <a:pPr>
              <a:buClr>
                <a:srgbClr val="C00000"/>
              </a:buClr>
            </a:pPr>
            <a:r>
              <a:rPr lang="en-US" dirty="0"/>
              <a:t>Deliverables</a:t>
            </a:r>
          </a:p>
          <a:p>
            <a:pPr>
              <a:buClr>
                <a:srgbClr val="C00000"/>
              </a:buClr>
            </a:pPr>
            <a:r>
              <a:rPr lang="en-US" dirty="0"/>
              <a:t>Project Map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1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4618" y="3082751"/>
            <a:ext cx="4774770" cy="900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1723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814845"/>
            <a:ext cx="7200900" cy="1114425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9271"/>
            <a:ext cx="8229600" cy="26318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We have hereby designed a database for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News@Northeastern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wherein we have implemented the database for effective record management. </a:t>
            </a:r>
          </a:p>
        </p:txBody>
      </p:sp>
    </p:spTree>
    <p:extLst>
      <p:ext uri="{BB962C8B-B14F-4D97-AF65-F5344CB8AC3E}">
        <p14:creationId xmlns:p14="http://schemas.microsoft.com/office/powerpoint/2010/main" val="169481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085"/>
            <a:ext cx="8229600" cy="489260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provide timely updates on what happens in the campus as well as throughout the World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Record-Maintaining Database for administrative and Management reasons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Offices is created as an entity because Northeastern has 4 different campuses namely Boston (main campus), Seattle, Charlotte and Silicon Valley. Every campus is assumed to have </a:t>
            </a:r>
            <a:r>
              <a:rPr lang="en-US" sz="2400" dirty="0" err="1"/>
              <a:t>News@Northeastern</a:t>
            </a:r>
            <a:r>
              <a:rPr lang="en-US" sz="2400" dirty="0"/>
              <a:t>. </a:t>
            </a:r>
          </a:p>
          <a:p>
            <a:r>
              <a:rPr lang="en-US" sz="2400" dirty="0"/>
              <a:t>Every Customer Support person is an employee. However, not every employee is in customer support. Hence, a new entity customer support was created. </a:t>
            </a:r>
          </a:p>
          <a:p>
            <a:r>
              <a:rPr lang="en-US" sz="2400" dirty="0"/>
              <a:t> Since many people contact Customer support. The single department has an one to many relationship with subscribers.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880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For simplicity, we consider that every Show has one and only one Category and is not involved in different categories. </a:t>
            </a:r>
          </a:p>
          <a:p>
            <a:r>
              <a:rPr lang="en-US" sz="2800" dirty="0"/>
              <a:t> Moreover, Every Guest Speaker is called for just one Show. No Speakers can be act as a guest in multiple shows. </a:t>
            </a:r>
          </a:p>
          <a:p>
            <a:r>
              <a:rPr lang="en-US" sz="2800" dirty="0"/>
              <a:t> It is assumed that the careers section only displays open internship positions. Every Intern has the same base pay package.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14" r="24210"/>
          <a:stretch/>
        </p:blipFill>
        <p:spPr>
          <a:xfrm>
            <a:off x="2364377" y="1073933"/>
            <a:ext cx="4293157" cy="56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5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83" y="1685109"/>
            <a:ext cx="7824651" cy="4767941"/>
          </a:xfrm>
        </p:spPr>
      </p:pic>
    </p:spTree>
    <p:extLst>
      <p:ext uri="{BB962C8B-B14F-4D97-AF65-F5344CB8AC3E}">
        <p14:creationId xmlns:p14="http://schemas.microsoft.com/office/powerpoint/2010/main" val="356705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Insert Trigger</a:t>
            </a:r>
            <a:br>
              <a:rPr lang="en-US" dirty="0"/>
            </a:br>
            <a:r>
              <a:rPr lang="en-US" dirty="0"/>
              <a:t>(Creating Audit Table)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23" y="2168434"/>
            <a:ext cx="7694023" cy="4036422"/>
          </a:xfrm>
        </p:spPr>
      </p:pic>
    </p:spTree>
    <p:extLst>
      <p:ext uri="{BB962C8B-B14F-4D97-AF65-F5344CB8AC3E}">
        <p14:creationId xmlns:p14="http://schemas.microsoft.com/office/powerpoint/2010/main" val="1966438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e1c96593-f70d-40fe-b82a-e8c2e2a8781a"/>
  <p:tag name="WASPOLLED" val="36AF1BE604004EABA94246F3D4BC6999"/>
  <p:tag name="TPVERSION" val="6"/>
  <p:tag name="TPFULLVERSION" val="7.1.0.20"/>
  <p:tag name="PPTVERSION" val="15"/>
  <p:tag name="TPOS" val="2"/>
  <p:tag name="TPLASTSAVEVERSION" val="6.2 PC"/>
</p:tagLst>
</file>

<file path=ppt/theme/theme1.xml><?xml version="1.0" encoding="utf-8"?>
<a:theme xmlns:a="http://schemas.openxmlformats.org/drawingml/2006/main" name="powerpoint_basic_v4-1">
  <a:themeElements>
    <a:clrScheme name="COE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C80000"/>
      </a:accent1>
      <a:accent2>
        <a:srgbClr val="1F497D"/>
      </a:accent2>
      <a:accent3>
        <a:srgbClr val="92D05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D54EDE7EB0445B58E6CFB3D3BE0CC" ma:contentTypeVersion="0" ma:contentTypeDescription="Create a new document." ma:contentTypeScope="" ma:versionID="de5d380260643d8f7a1d1e250a85ca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DCB474-91D2-430A-9BA0-7FE81A499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591C80-DCE4-4FD9-A933-9F2569DBB6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D32F3-A875-4E92-BC8E-73AC60BBB2D4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23650</TotalTime>
  <Words>262</Words>
  <Application>Microsoft Office PowerPoint</Application>
  <PresentationFormat>On-screen Show (4:3)</PresentationFormat>
  <Paragraphs>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Rounded MT Bold</vt:lpstr>
      <vt:lpstr>Calibri</vt:lpstr>
      <vt:lpstr>Cambria</vt:lpstr>
      <vt:lpstr>powerpoint_basic_v4-1</vt:lpstr>
      <vt:lpstr>News@Northeastern</vt:lpstr>
      <vt:lpstr>Overview</vt:lpstr>
      <vt:lpstr>Introduction </vt:lpstr>
      <vt:lpstr>Objective</vt:lpstr>
      <vt:lpstr>Business Guidelines</vt:lpstr>
      <vt:lpstr>Contd.</vt:lpstr>
      <vt:lpstr>PowerPoint Presentation</vt:lpstr>
      <vt:lpstr>Stored Procedure</vt:lpstr>
      <vt:lpstr>After Insert Trigger (Creating Audit Table)</vt:lpstr>
      <vt:lpstr>Trigger </vt:lpstr>
      <vt:lpstr>Output</vt:lpstr>
      <vt:lpstr>Column Encryption</vt:lpstr>
      <vt:lpstr>Output </vt:lpstr>
      <vt:lpstr>Check Function</vt:lpstr>
      <vt:lpstr>Output</vt:lpstr>
      <vt:lpstr>SQL Views View-1</vt:lpstr>
      <vt:lpstr>View-2</vt:lpstr>
      <vt:lpstr>PowerBI Report</vt:lpstr>
      <vt:lpstr>Tableau</vt:lpstr>
      <vt:lpstr>PowerPoint Presentation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Engineering PowerPoint Template</dc:title>
  <dc:creator>NortheasternEngineering</dc:creator>
  <cp:lastModifiedBy>Harshitha Krishne Gowda</cp:lastModifiedBy>
  <cp:revision>760</cp:revision>
  <cp:lastPrinted>2016-04-14T18:56:09Z</cp:lastPrinted>
  <dcterms:created xsi:type="dcterms:W3CDTF">2012-06-14T14:37:30Z</dcterms:created>
  <dcterms:modified xsi:type="dcterms:W3CDTF">2018-05-27T20:07:37Z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0x01010081FD54EDE7EB0445B58E6CFB3D3BE0CC</vt:lpwstr>
  </property>
</Properties>
</file>