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6" r:id="rId3"/>
    <p:sldMasterId id="2147483690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737167"/>
            <a:ext cx="6105200" cy="2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8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4574833"/>
            <a:ext cx="610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35300"/>
            <a:ext cx="12540000" cy="7093367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198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7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-348000" y="0"/>
            <a:ext cx="7013667" cy="70932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9065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4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1" y="-601704"/>
            <a:ext cx="12781367" cy="8053904"/>
            <a:chOff x="0" y="-451278"/>
            <a:chExt cx="9586025" cy="6040428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0" y="4351950"/>
              <a:ext cx="1789500" cy="1237200"/>
              <a:chOff x="0" y="4351950"/>
              <a:chExt cx="1789500" cy="1237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528500" y="4776525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5400000">
                <a:off x="-261000" y="4840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8" name="Google Shape;128;p13"/>
              <p:cNvCxnSpPr/>
              <p:nvPr/>
            </p:nvCxnSpPr>
            <p:spPr>
              <a:xfrm>
                <a:off x="0" y="49070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" name="Google Shape;129;p13"/>
            <p:cNvGrpSpPr/>
            <p:nvPr/>
          </p:nvGrpSpPr>
          <p:grpSpPr>
            <a:xfrm>
              <a:off x="8711225" y="0"/>
              <a:ext cx="874800" cy="874800"/>
              <a:chOff x="8711225" y="0"/>
              <a:chExt cx="874800" cy="8748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32" name="Google Shape;132;p13"/>
              <p:cNvCxnSpPr>
                <a:stCxn id="130" idx="2"/>
                <a:endCxn id="130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" name="Google Shape;133;p13"/>
            <p:cNvGrpSpPr/>
            <p:nvPr/>
          </p:nvGrpSpPr>
          <p:grpSpPr>
            <a:xfrm>
              <a:off x="0" y="-451278"/>
              <a:ext cx="874800" cy="1023176"/>
              <a:chOff x="0" y="-451278"/>
              <a:chExt cx="874800" cy="1023176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485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8" name="Google Shape;138;p14"/>
          <p:cNvGrpSpPr/>
          <p:nvPr/>
        </p:nvGrpSpPr>
        <p:grpSpPr>
          <a:xfrm>
            <a:off x="302800" y="-250200"/>
            <a:ext cx="11889200" cy="7108333"/>
            <a:chOff x="227100" y="-187650"/>
            <a:chExt cx="8916900" cy="5331250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7354500" y="4621600"/>
              <a:ext cx="1789501" cy="522000"/>
              <a:chOff x="7354500" y="4621600"/>
              <a:chExt cx="1789501" cy="5220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7354500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3" name="Google Shape;143;p14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4" name="Google Shape;144;p14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145" name="Google Shape;145;p14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7" name="Google Shape;147;p14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0058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0" name="Google Shape;150;p15"/>
          <p:cNvGrpSpPr/>
          <p:nvPr/>
        </p:nvGrpSpPr>
        <p:grpSpPr>
          <a:xfrm rot="10800000" flipH="1">
            <a:off x="-841299" y="0"/>
            <a:ext cx="13038297" cy="6675405"/>
            <a:chOff x="-630975" y="136950"/>
            <a:chExt cx="9778723" cy="5006554"/>
          </a:xfrm>
        </p:grpSpPr>
        <p:grpSp>
          <p:nvGrpSpPr>
            <p:cNvPr id="151" name="Google Shape;151;p15"/>
            <p:cNvGrpSpPr/>
            <p:nvPr/>
          </p:nvGrpSpPr>
          <p:grpSpPr>
            <a:xfrm rot="5400000">
              <a:off x="7966642" y="3962399"/>
              <a:ext cx="1789512" cy="572700"/>
              <a:chOff x="7354489" y="4596196"/>
              <a:chExt cx="1789512" cy="572700"/>
            </a:xfrm>
          </p:grpSpPr>
          <p:sp>
            <p:nvSpPr>
              <p:cNvPr id="152" name="Google Shape;152;p15"/>
              <p:cNvSpPr/>
              <p:nvPr/>
            </p:nvSpPr>
            <p:spPr>
              <a:xfrm rot="5400000">
                <a:off x="7354489" y="4596196"/>
                <a:ext cx="572700" cy="57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751032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5" name="Google Shape;155;p1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6" name="Google Shape;156;p15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157" name="Google Shape;157;p1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9" name="Google Shape;159;p1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6613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 rot="10800000">
            <a:off x="-1" y="0"/>
            <a:ext cx="13133556" cy="6675405"/>
            <a:chOff x="-630975" y="136950"/>
            <a:chExt cx="9850167" cy="5006554"/>
          </a:xfrm>
        </p:grpSpPr>
        <p:grpSp>
          <p:nvGrpSpPr>
            <p:cNvPr id="163" name="Google Shape;163;p16"/>
            <p:cNvGrpSpPr/>
            <p:nvPr/>
          </p:nvGrpSpPr>
          <p:grpSpPr>
            <a:xfrm rot="5400000">
              <a:off x="7966686" y="3890998"/>
              <a:ext cx="1789512" cy="715500"/>
              <a:chOff x="7354488" y="4524752"/>
              <a:chExt cx="1789512" cy="715500"/>
            </a:xfrm>
          </p:grpSpPr>
          <p:sp>
            <p:nvSpPr>
              <p:cNvPr id="164" name="Google Shape;164;p16"/>
              <p:cNvSpPr/>
              <p:nvPr/>
            </p:nvSpPr>
            <p:spPr>
              <a:xfrm rot="5400000">
                <a:off x="7354488" y="4524752"/>
                <a:ext cx="715500" cy="715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75816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67" name="Google Shape;167;p1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8" name="Google Shape;168;p1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169" name="Google Shape;169;p1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71" name="Google Shape;171;p1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2136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950967" y="1446809"/>
            <a:ext cx="10278000" cy="1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5" name="Google Shape;175;p17"/>
          <p:cNvGrpSpPr/>
          <p:nvPr/>
        </p:nvGrpSpPr>
        <p:grpSpPr>
          <a:xfrm>
            <a:off x="0" y="-4"/>
            <a:ext cx="12540000" cy="7459771"/>
            <a:chOff x="0" y="-3"/>
            <a:chExt cx="9405000" cy="5594828"/>
          </a:xfrm>
        </p:grpSpPr>
        <p:grpSp>
          <p:nvGrpSpPr>
            <p:cNvPr id="176" name="Google Shape;176;p17"/>
            <p:cNvGrpSpPr/>
            <p:nvPr/>
          </p:nvGrpSpPr>
          <p:grpSpPr>
            <a:xfrm rot="10800000" flipH="1">
              <a:off x="7354500" y="-3"/>
              <a:ext cx="2050500" cy="522000"/>
              <a:chOff x="7354500" y="4621550"/>
              <a:chExt cx="2050500" cy="522000"/>
            </a:xfrm>
          </p:grpSpPr>
          <p:sp>
            <p:nvSpPr>
              <p:cNvPr id="177" name="Google Shape;177;p17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79" name="Google Shape;179;p17"/>
              <p:cNvCxnSpPr>
                <a:endCxn id="17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" name="Google Shape;180;p17"/>
            <p:cNvGrpSpPr/>
            <p:nvPr/>
          </p:nvGrpSpPr>
          <p:grpSpPr>
            <a:xfrm rot="10800000" flipH="1">
              <a:off x="0" y="4571649"/>
              <a:ext cx="874800" cy="1023176"/>
              <a:chOff x="0" y="-451278"/>
              <a:chExt cx="874800" cy="1023176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57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0967" y="1446809"/>
            <a:ext cx="102780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-585333" y="0"/>
            <a:ext cx="13125333" cy="6858067"/>
            <a:chOff x="-439000" y="0"/>
            <a:chExt cx="9844000" cy="5143550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0" name="Google Shape;190;p18"/>
              <p:cNvCxnSpPr>
                <a:endCxn id="188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1" name="Google Shape;191;p18"/>
            <p:cNvGrpSpPr/>
            <p:nvPr/>
          </p:nvGrpSpPr>
          <p:grpSpPr>
            <a:xfrm>
              <a:off x="-439000" y="0"/>
              <a:ext cx="874800" cy="874800"/>
              <a:chOff x="8711225" y="0"/>
              <a:chExt cx="874800" cy="874800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4" name="Google Shape;194;p18"/>
              <p:cNvCxnSpPr>
                <a:stCxn id="192" idx="2"/>
                <a:endCxn id="192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54931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ctrTitle"/>
          </p:nvPr>
        </p:nvSpPr>
        <p:spPr>
          <a:xfrm>
            <a:off x="5526533" y="780529"/>
            <a:ext cx="5712000" cy="1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5526533" y="1944533"/>
            <a:ext cx="5712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5526533" y="4569819"/>
            <a:ext cx="5273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sz="1600" b="1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-348000" y="-235299"/>
            <a:ext cx="13149600" cy="7093300"/>
            <a:chOff x="-261000" y="-176475"/>
            <a:chExt cx="9862200" cy="5319975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-261000" y="4621500"/>
              <a:ext cx="2050500" cy="522000"/>
              <a:chOff x="-261000" y="0"/>
              <a:chExt cx="2050500" cy="522000"/>
            </a:xfrm>
          </p:grpSpPr>
          <p:sp>
            <p:nvSpPr>
              <p:cNvPr id="201" name="Google Shape;201;p1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3" name="Google Shape;203;p19"/>
              <p:cNvCxnSpPr>
                <a:endCxn id="201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4" name="Google Shape;204;p19"/>
            <p:cNvGrpSpPr/>
            <p:nvPr/>
          </p:nvGrpSpPr>
          <p:grpSpPr>
            <a:xfrm>
              <a:off x="7375100" y="-176475"/>
              <a:ext cx="2226100" cy="874800"/>
              <a:chOff x="0" y="-176475"/>
              <a:chExt cx="2226100" cy="874800"/>
            </a:xfrm>
          </p:grpSpPr>
          <p:sp>
            <p:nvSpPr>
              <p:cNvPr id="205" name="Google Shape;205;p19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7" name="Google Shape;207;p19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4318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rot="10800000" flipH="1">
            <a:off x="0" y="-32100"/>
            <a:ext cx="12540000" cy="7093367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5752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60000" y="290616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7837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3189233" y="4176233"/>
            <a:ext cx="5813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-235300"/>
            <a:ext cx="12540000" cy="7093367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73216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rot="10800000" flipH="1">
            <a:off x="302800" y="-250199"/>
            <a:ext cx="11889200" cy="7343465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04422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922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565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0674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737167"/>
            <a:ext cx="6105200" cy="2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8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4574833"/>
            <a:ext cx="610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8447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63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761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42508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03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60000" y="1484267"/>
            <a:ext cx="10272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6" name="Google Shape;36;p4"/>
          <p:cNvGrpSpPr/>
          <p:nvPr/>
        </p:nvGrpSpPr>
        <p:grpSpPr>
          <a:xfrm>
            <a:off x="-352724" y="-601704"/>
            <a:ext cx="12544725" cy="7459771"/>
            <a:chOff x="-264543" y="-451278"/>
            <a:chExt cx="9408544" cy="5594828"/>
          </a:xfrm>
        </p:grpSpPr>
        <p:sp>
          <p:nvSpPr>
            <p:cNvPr id="37" name="Google Shape;37;p4"/>
            <p:cNvSpPr/>
            <p:nvPr/>
          </p:nvSpPr>
          <p:spPr>
            <a:xfrm flipH="1">
              <a:off x="-264543" y="4621550"/>
              <a:ext cx="522000" cy="52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1524957" y="4752025"/>
              <a:ext cx="261000" cy="26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39" name="Google Shape;39;p4"/>
            <p:cNvCxnSpPr>
              <a:endCxn id="37" idx="6"/>
            </p:cNvCxnSpPr>
            <p:nvPr/>
          </p:nvCxnSpPr>
          <p:spPr>
            <a:xfrm rot="10800000">
              <a:off x="-264543" y="4882550"/>
              <a:ext cx="2050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40;p4"/>
            <p:cNvGrpSpPr/>
            <p:nvPr/>
          </p:nvGrpSpPr>
          <p:grpSpPr>
            <a:xfrm>
              <a:off x="8269200" y="-451278"/>
              <a:ext cx="874800" cy="1023176"/>
              <a:chOff x="0" y="-451278"/>
              <a:chExt cx="874800" cy="1023176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310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13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11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238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893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267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06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38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33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950967" y="1446809"/>
            <a:ext cx="10278000" cy="1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69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575233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6448400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575233" y="38895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6448400" y="38895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02800" y="-250200"/>
            <a:ext cx="11889200" cy="7108333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990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-841300" y="182600"/>
            <a:ext cx="13038333" cy="6675405"/>
            <a:chOff x="-630975" y="136950"/>
            <a:chExt cx="9778750" cy="5006554"/>
          </a:xfrm>
        </p:grpSpPr>
        <p:grpSp>
          <p:nvGrpSpPr>
            <p:cNvPr id="62" name="Google Shape;62;p6"/>
            <p:cNvGrpSpPr/>
            <p:nvPr/>
          </p:nvGrpSpPr>
          <p:grpSpPr>
            <a:xfrm rot="5400000">
              <a:off x="7966673" y="3962402"/>
              <a:ext cx="1789504" cy="572700"/>
              <a:chOff x="7354496" y="4596170"/>
              <a:chExt cx="1789504" cy="572700"/>
            </a:xfrm>
          </p:grpSpPr>
          <p:sp>
            <p:nvSpPr>
              <p:cNvPr id="63" name="Google Shape;63;p6"/>
              <p:cNvSpPr/>
              <p:nvPr/>
            </p:nvSpPr>
            <p:spPr>
              <a:xfrm rot="-5400000">
                <a:off x="7354496" y="4596170"/>
                <a:ext cx="572700" cy="57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10350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" name="Google Shape;67;p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68" name="Google Shape;68;p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0" name="Google Shape;70;p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236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4429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8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4" name="Google Shape;74;p7"/>
          <p:cNvGrpSpPr/>
          <p:nvPr/>
        </p:nvGrpSpPr>
        <p:grpSpPr>
          <a:xfrm>
            <a:off x="-841300" y="182600"/>
            <a:ext cx="13239693" cy="6675405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7138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-348000" y="0"/>
            <a:ext cx="7013667" cy="70932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9755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-348000" y="0"/>
            <a:ext cx="7013667" cy="70932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885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60000" y="5381067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41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8740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36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829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51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CF1E-6B70-5CBA-A2F6-A1E5C6E50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467" y="1737167"/>
            <a:ext cx="10944366" cy="1420703"/>
          </a:xfrm>
        </p:spPr>
        <p:txBody>
          <a:bodyPr/>
          <a:lstStyle/>
          <a:p>
            <a:pPr algn="ctr"/>
            <a:r>
              <a:rPr lang="en-IN" sz="6600" i="1" dirty="0"/>
              <a:t>Retail Sales Dashboard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4891-9249-AB73-8101-52041271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71" y="3047806"/>
            <a:ext cx="6105200" cy="546000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Interactive Analysis for Business Decision-Making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41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EDC9-A586-38FB-BC6C-111AE9E8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 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576E26-15C1-AC46-381D-BC0F8D9EC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0967" y="1521666"/>
            <a:ext cx="9613516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dirty="0"/>
              <a:t>To provide a comprehensive analysis of retail sales across various customer demographics and product categories using interactive Tableau dashboards.</a:t>
            </a:r>
          </a:p>
          <a:p>
            <a:pPr>
              <a:buNone/>
            </a:pPr>
            <a:r>
              <a:rPr lang="en-US" b="1" dirty="0"/>
              <a:t>Scope: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distribution by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Gender-based purchase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Monthly sales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Age-wise customer segmentation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F1335-A12D-0AB3-417C-27397588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97" y="2453280"/>
            <a:ext cx="6137257" cy="38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7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DC5C-AF8C-1EBD-310A-56A912E0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Category-wise Sales Distribution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6E65-BAE5-888D-309E-EA44418D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340285" cy="3450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Electronics</a:t>
            </a:r>
            <a:r>
              <a:rPr lang="en-US" dirty="0"/>
              <a:t> leads in sales with a total amount of </a:t>
            </a:r>
            <a:r>
              <a:rPr lang="en-US" b="1" dirty="0"/>
              <a:t>20,220</a:t>
            </a:r>
            <a:r>
              <a:rPr lang="en-US" dirty="0"/>
              <a:t>, showing strong customer interest and revenue potential.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Beauty</a:t>
            </a:r>
            <a:r>
              <a:rPr lang="en-US" dirty="0"/>
              <a:t> and </a:t>
            </a:r>
            <a:r>
              <a:rPr lang="en-US" b="1" dirty="0"/>
              <a:t>Clothing</a:t>
            </a:r>
            <a:r>
              <a:rPr lang="en-US" dirty="0"/>
              <a:t> follow, with Clothing contributing the least.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52C01-EC4F-3747-748C-20E8BBA9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35" y="2214112"/>
            <a:ext cx="3847385" cy="26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CD40-08D4-C134-AE38-6D3C46D7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Gender-Category Cross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9D21-7251-B4F7-7126-67F377B2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357538" cy="345061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Female customers drive Electronics and Beauty sales more significantly.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Male customers are more inclined towards Clothing and also participate in Electronics and Beauty segments.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AD3F-25EA-4F9A-9798-3CA482E0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44" y="2036535"/>
            <a:ext cx="5199387" cy="34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91CB-1474-16E0-182C-05E22519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Monthly Sales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9AEE-616C-A4EE-C666-660C388C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96179" cy="345061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remain relatively steady, with spikes observed in May and October–December, possibly due to seasonal events or promotions.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7E5E-A5A4-4625-14CD-AEFF3A41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43" y="2015732"/>
            <a:ext cx="5055567" cy="32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8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5030-47A7-A889-926E-75409821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 Group and Gender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3B31-F616-CDFF-D4AB-E334C1A1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26217" cy="345061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30–40 age group is the most active in purchasing, followed by the 20–30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Across all age groups, female customers show higher engagement than males.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D5914-5A5C-58B5-5783-BECAC572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8" y="2134799"/>
            <a:ext cx="4542459" cy="26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2A0E-B10C-DCC9-6E4C-8E39C21C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EB51-02E4-1D1D-9002-9737E9EF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Beauty and Electronics are leading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Female customers dominate in most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peaks in specific months offer planning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Age-focused strategies can optimize engagement.</a:t>
            </a:r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 seasonal promotions aligned with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Gender-personalized product bundling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loyalty programs for 20–40 age group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6252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2EE20E90-EA62-4709-9C8C-B1791F7504E1}" vid="{AFEC9B51-5E08-4706-AF48-2ED6D3C4B2AB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48</TotalTime>
  <Words>235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Archivo</vt:lpstr>
      <vt:lpstr>Arial</vt:lpstr>
      <vt:lpstr>Darker Grotesque SemiBold</vt:lpstr>
      <vt:lpstr>Gill Sans MT</vt:lpstr>
      <vt:lpstr>Hind</vt:lpstr>
      <vt:lpstr>Hind SemiBold</vt:lpstr>
      <vt:lpstr>Inter</vt:lpstr>
      <vt:lpstr>Theme2</vt:lpstr>
      <vt:lpstr>Slidesgo Final Pages</vt:lpstr>
      <vt:lpstr>1_Slidesgo Final Pages</vt:lpstr>
      <vt:lpstr>Gallery</vt:lpstr>
      <vt:lpstr>Retail Sales Dashboard</vt:lpstr>
      <vt:lpstr> Introduction</vt:lpstr>
      <vt:lpstr>Category-wise Sales Distribution </vt:lpstr>
      <vt:lpstr> Gender-Category Cross Analysis</vt:lpstr>
      <vt:lpstr> Monthly Sales Trends</vt:lpstr>
      <vt:lpstr> Age Group and Gender Insights</vt:lpstr>
      <vt:lpstr> 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CHAPPIDI HARSHITHA REDDY</dc:creator>
  <cp:lastModifiedBy>CHAPPIDI HARSHITHA REDDY</cp:lastModifiedBy>
  <cp:revision>1</cp:revision>
  <dcterms:created xsi:type="dcterms:W3CDTF">2025-04-13T09:40:03Z</dcterms:created>
  <dcterms:modified xsi:type="dcterms:W3CDTF">2025-04-13T10:28:14Z</dcterms:modified>
</cp:coreProperties>
</file>