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E7575-FF99-4D7F-A9C3-342926E8CF75}" type="datetimeFigureOut">
              <a:rPr lang="en-IN" smtClean="0"/>
              <a:t>04-12-2024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F839B-19BB-44CC-B1BD-D3E4109C12E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0CE9-0672-4DA1-8CC6-DB7499889AC5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14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B5556-AF3A-414C-B2C3-202EE24804C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7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F8648-5174-4940-83FF-D926A08FCBF2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103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4001-87A7-4542-972D-92AC266D500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9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55B4-4D88-4EC1-AF99-7726194EA1BB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2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0EC4-C332-4005-8640-679338D6D72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83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FE5DD-1CD9-4C6E-A623-7EE0B14F5D11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56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4D1-CD6E-453C-8CE8-C4BF38A87F99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8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D2ADD-B891-4312-ADE7-001F44FD2BA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36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CFD40-5B3F-48CA-9E91-F177A4F9F956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9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8BCC-6910-4A61-97EF-6597F85AF1CF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482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283B-F6D4-485C-8717-981EE02556F3}" type="datetime1">
              <a:rPr lang="en-IN" smtClean="0"/>
              <a:t>04-12-2024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DB9CA-C85A-4E11-ADC0-8193E41C165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7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37B9-2026-DD6B-FAB8-09EE4F671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B8833-2822-6B1C-FBFC-2674156E0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" y="2015497"/>
            <a:ext cx="11894343" cy="4604067"/>
          </a:xfrm>
        </p:spPr>
        <p:txBody>
          <a:bodyPr>
            <a:noAutofit/>
          </a:bodyPr>
          <a:lstStyle/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  </a:t>
            </a: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ENGINEERING</a:t>
            </a:r>
          </a:p>
          <a:p>
            <a:pPr marL="0" indent="0" algn="ctr" rtl="0">
              <a:spcBef>
                <a:spcPts val="1000"/>
              </a:spcBef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1000"/>
              </a:spcBef>
              <a:buNone/>
            </a:pPr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20CS5501 DESIGN PROJECT-1</a:t>
            </a:r>
          </a:p>
          <a:p>
            <a:pPr marL="0" indent="0" algn="ctr" rtl="0">
              <a:spcBef>
                <a:spcPts val="1000"/>
              </a:spcBef>
              <a:buNone/>
            </a:pPr>
            <a:b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                          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No. :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spcBef>
                <a:spcPts val="1000"/>
              </a:spcBef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ate  </a:t>
            </a:r>
            <a:r>
              <a:rPr lang="en-US" sz="32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05.12.2024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6F88E8-C50B-0A33-52E6-4AE978D4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9FFFA7C-A65A-6E5C-3DEF-5244AEB8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4" y="307337"/>
            <a:ext cx="1066800" cy="1057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AF824101-4335-B951-7D97-9CFD1234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700" y="332101"/>
            <a:ext cx="1154112" cy="110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429C6D29-4ADE-E7C5-AA96-67EC7C0B9918}"/>
              </a:ext>
            </a:extLst>
          </p:cNvPr>
          <p:cNvSpPr/>
          <p:nvPr/>
        </p:nvSpPr>
        <p:spPr>
          <a:xfrm>
            <a:off x="1382713" y="236538"/>
            <a:ext cx="9424987" cy="119887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>
            <a:spAutoFit/>
          </a:bodyPr>
          <a:lstStyle/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K.RAMAKRISHNAN COLLEGE OF TECHNOLOGY</a:t>
            </a:r>
          </a:p>
          <a:p>
            <a:pPr algn="ctr" defTabSz="457200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600" b="1" dirty="0">
                <a:solidFill>
                  <a:srgbClr val="FF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(AUTONOMOUS), TRICHY.</a:t>
            </a:r>
            <a:endParaRPr lang="en-US" altLang="en-US" sz="3600" b="1" dirty="0">
              <a:solidFill>
                <a:srgbClr val="0000FF"/>
              </a:solidFill>
              <a:latin typeface="Arial Narrow" panose="020B0606020202030204" pitchFamily="34" charset="0"/>
              <a:ea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D90308-8127-FE3D-A70A-A27A0F42EB87}"/>
              </a:ext>
            </a:extLst>
          </p:cNvPr>
          <p:cNvSpPr txBox="1">
            <a:spLocks/>
          </p:cNvSpPr>
          <p:nvPr/>
        </p:nvSpPr>
        <p:spPr>
          <a:xfrm>
            <a:off x="0" y="2494915"/>
            <a:ext cx="12180887" cy="113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3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MODULE-1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707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Interface Module</a:t>
            </a:r>
          </a:p>
          <a:p>
            <a:pPr marL="457200" indent="-34290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camera interface module manages input from strategically positioned webcams to capture multiple lanes of traffic.</a:t>
            </a:r>
          </a:p>
          <a:p>
            <a:pPr marL="457200" indent="-34290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handles video streams, ensures synchronization, and maintains high-quality image capture.</a:t>
            </a:r>
          </a:p>
          <a:p>
            <a:pPr marL="457200" indent="-34290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operates effectively under varying lighting and weather conditions, ensuring reliable traffic monitoring.</a:t>
            </a:r>
          </a:p>
          <a:p>
            <a:pPr marL="0" indent="0" algn="just">
              <a:buClr>
                <a:srgbClr val="FF0000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04BA-62E1-6B15-4EC2-F7F28ED2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10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1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MODULE-2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046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 Module: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vehicle detection module utilizes YOLOv5 for accurate vehicle identification and classification within video frames.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YOLOv5's real-time object detection enables precise detection of various vehicles, including cars, trucks, and motorcycles.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effectively detects vehicles in crowded and dynamic traffic environments, leveraging YOLOv5's advanced capabilities.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FD95C-0E04-8654-9A33-27307CCD2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11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12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5A6BB-47CA-0FB1-DBF0-FD6C563FC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5F7A-14AA-E4E7-B8DE-23B1DBE83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MODULE-3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43E6-05D1-A13E-8F7B-9F4C77FB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Management and Visualization:</a:t>
            </a:r>
          </a:p>
          <a:p>
            <a:pPr marL="571500" indent="-457200" algn="just">
              <a:lnSpc>
                <a:spcPct val="150000"/>
              </a:lnSpc>
              <a:buSzPts val="1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traffic density module assesses traffic density in each lane using data from vehicle detection and lane analysis modules.</a:t>
            </a:r>
          </a:p>
          <a:p>
            <a:pPr marL="571500" indent="-457200" algn="just">
              <a:lnSpc>
                <a:spcPct val="150000"/>
              </a:lnSpc>
              <a:buSzPts val="1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calculates metrics such as vehicles per unit length and their distribution over time to provide real-time traffic insights.</a:t>
            </a:r>
          </a:p>
          <a:p>
            <a:pPr marL="571500" indent="-457200" algn="just">
              <a:lnSpc>
                <a:spcPct val="150000"/>
              </a:lnSpc>
              <a:buSzPts val="1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enables real-time monitoring of traffic flow, facilitating informed decisions for traffic management.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EDCE8-32B6-397B-0564-D5DA8173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12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2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B1614-42A2-D2CE-10AF-EAF925909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874F-381A-C207-B399-45B33863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MODULE-4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FCB8-D3B7-9E06-FB2B-B78B0EE5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Density Calculation Module: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Traffic Density Calculation Module analyzes traffic flow by processing video feeds to detect and track vehicles.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calculates traffic density as vehicles per unit area, providing real-time data for traffic management.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enables optimized traffic signal control and reduced congestion.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DF9B0-1A13-B121-8024-27816150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13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8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0A52-D6D8-CA5C-E873-4B538C44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7302D-DA4B-9D23-3059-45899211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7B505-64D6-E4A3-BD37-21FFF333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6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Clr>
                <a:srgbClr val="FF0000"/>
              </a:buCl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and Optimization: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 and optimization involve analyzing traffic data to identify trends and patterns for informed decision-making.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analytics enable proactive optimization of traffic signal control and routing, reducing congestion and improving traffic flow.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optimization enhances transportation system efficiency, informing infrastructure planning and development for smarter cities.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CA42-9B5A-DCA4-CF9B-63E0CB3C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14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8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8235-D572-9438-057E-FB9EDB36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-1040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SUMMARY OF MODULE-6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45AF7-3951-32C8-6B70-B64A1EB2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9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Module provides an intuitive and interactive platform for users to access and analyze traffic data in real-time.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offers customizable visualizations, including maps, graphs, and charts, and enables users to set alerts and notifications for traffic events.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user-friendly interface is accessible and compatible with various devices, allowing users to input data and feedback to enhance the system's accuracy.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83352-3BD4-F062-25FD-7494B661D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11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356E-6FC8-683E-D337-621A441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CD300-6FEA-6D2C-C5B2-700E7B4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16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8D3AB-5539-CA02-965B-8E2F960828E0}"/>
              </a:ext>
            </a:extLst>
          </p:cNvPr>
          <p:cNvSpPr txBox="1"/>
          <p:nvPr/>
        </p:nvSpPr>
        <p:spPr>
          <a:xfrm>
            <a:off x="1225485" y="1395167"/>
            <a:ext cx="9662474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achieved 95% detection accuracy and reduced response times by 30 seconds, with a low false positive rate of 2%. The system's reliability and effectiveness were demonstrated through real-world testing. The integration of YOLOv5 and multi-camera systems enabled real-time monitoring and efficient detection. This innovative approach has significant implications for smart city management and emergency response systems, showcasing its potential to revolutionize urban mobility.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1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343025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vehicle detection with dynamic traffic management offers a transformative solution.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addresses challenges faced by emergency vehicles in urban environments.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YOLOv5 object detection algorithms and multi-camera systems improve efficiency.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innovative approach enhances emergency response times.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cutting-edge solution for smart city management.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D2D25-F808-2E84-D9B9-AFDF429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17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11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936" y="274601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402E-B753-B603-33B2-F32A456D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18</a:t>
            </a:fld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807244" y="4422148"/>
            <a:ext cx="10602436" cy="2014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  <a:r>
              <a:rPr lang="en-US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Mrs. R. Sathya			          	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Abinaya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Shree J(811722104004)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CSE 			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Charulatha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K(811722104023)</a:t>
            </a:r>
          </a:p>
          <a:p>
            <a:pPr marL="0" indent="0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				Harshitha K(811722104052)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65CA9-DAD9-64ED-2AB9-0930232F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1640" y="6437002"/>
            <a:ext cx="2743200" cy="365125"/>
          </a:xfrm>
        </p:spPr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97A502-958A-FC6B-BDB0-7D11A34701C7}"/>
              </a:ext>
            </a:extLst>
          </p:cNvPr>
          <p:cNvSpPr txBox="1">
            <a:spLocks/>
          </p:cNvSpPr>
          <p:nvPr/>
        </p:nvSpPr>
        <p:spPr>
          <a:xfrm>
            <a:off x="0" y="1143635"/>
            <a:ext cx="12192000" cy="1137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VEHICLE DETECTION AND TRAFFIC ROAD ANALYSIS USING REAL-TIME DEEP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44140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167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540" y="1680672"/>
            <a:ext cx="10662920" cy="393194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IN" sz="20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develop a real-time traffic monitoring system that utilizes computer vision and deep learning techniques to detect and count vehicles across multiple lanes using a webcam.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the YOLOv5 object detection model, the system aims to provide accurate and timely vehicle counts for each lane, display traffic density information.</a:t>
            </a:r>
          </a:p>
          <a:p>
            <a:pPr algn="just"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is designed to enhance traffic management and congestion monitoring.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719CA-84EC-48A5-22A6-771E0212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3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B144-E1E7-CE6B-C627-835A3E92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494" y="216311"/>
            <a:ext cx="12192000" cy="802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8DD8C-1D8F-B9DE-4B9C-20A58B8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4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FBBEB8-FF38-C1DD-8CEE-0A8FB4FD835D}"/>
              </a:ext>
            </a:extLst>
          </p:cNvPr>
          <p:cNvSpPr txBox="1"/>
          <p:nvPr/>
        </p:nvSpPr>
        <p:spPr>
          <a:xfrm>
            <a:off x="1218257" y="1883646"/>
            <a:ext cx="9530499" cy="33916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project focuses on  real-time vehicle detection and counting using a standard webcam and the YOLOv5 deep learning model. By integrating advanced computer vision techniques, the system accurately identifies and classifies vehicles across multiple lanes, providing real-time traffic density analysis.</a:t>
            </a:r>
            <a:endParaRPr lang="en-US" sz="2400" dirty="0"/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6418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1458D68-90BE-78C0-2D1F-5F06A014E9AE}"/>
              </a:ext>
            </a:extLst>
          </p:cNvPr>
          <p:cNvSpPr>
            <a:spLocks noGrp="1"/>
          </p:cNvSpPr>
          <p:nvPr/>
        </p:nvSpPr>
        <p:spPr>
          <a:xfrm>
            <a:off x="8753993" y="62420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96CADC-10C3-2DD9-AD6B-3084811A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5</a:t>
            </a:fld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444ED-5485-8FAF-9816-CC5770D0B3F8}"/>
              </a:ext>
            </a:extLst>
          </p:cNvPr>
          <p:cNvSpPr/>
          <p:nvPr/>
        </p:nvSpPr>
        <p:spPr>
          <a:xfrm>
            <a:off x="3389307" y="0"/>
            <a:ext cx="519969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E44D4C-0BF0-DCBC-B59B-935575E4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39586"/>
              </p:ext>
            </p:extLst>
          </p:nvPr>
        </p:nvGraphicFramePr>
        <p:xfrm>
          <a:off x="331808" y="724535"/>
          <a:ext cx="11528383" cy="587155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68658">
                  <a:extLst>
                    <a:ext uri="{9D8B030D-6E8A-4147-A177-3AD203B41FA5}">
                      <a16:colId xmlns:a16="http://schemas.microsoft.com/office/drawing/2014/main" val="1458285663"/>
                    </a:ext>
                  </a:extLst>
                </a:gridCol>
                <a:gridCol w="2368658">
                  <a:extLst>
                    <a:ext uri="{9D8B030D-6E8A-4147-A177-3AD203B41FA5}">
                      <a16:colId xmlns:a16="http://schemas.microsoft.com/office/drawing/2014/main" val="109330403"/>
                    </a:ext>
                  </a:extLst>
                </a:gridCol>
                <a:gridCol w="2368658">
                  <a:extLst>
                    <a:ext uri="{9D8B030D-6E8A-4147-A177-3AD203B41FA5}">
                      <a16:colId xmlns:a16="http://schemas.microsoft.com/office/drawing/2014/main" val="3321216741"/>
                    </a:ext>
                  </a:extLst>
                </a:gridCol>
                <a:gridCol w="2368658">
                  <a:extLst>
                    <a:ext uri="{9D8B030D-6E8A-4147-A177-3AD203B41FA5}">
                      <a16:colId xmlns:a16="http://schemas.microsoft.com/office/drawing/2014/main" val="2877018546"/>
                    </a:ext>
                  </a:extLst>
                </a:gridCol>
                <a:gridCol w="2053751">
                  <a:extLst>
                    <a:ext uri="{9D8B030D-6E8A-4147-A177-3AD203B41FA5}">
                      <a16:colId xmlns:a16="http://schemas.microsoft.com/office/drawing/2014/main" val="1421465586"/>
                    </a:ext>
                  </a:extLst>
                </a:gridCol>
              </a:tblGrid>
              <a:tr h="93379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TITLE OF THE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AUTHOR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PUBLISHER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PAPER GIST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TECHNOLOGY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417673"/>
                  </a:ext>
                </a:extLst>
              </a:tr>
              <a:tr h="1054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Vehicle Detection and Counting in Traffic Videos Using Deep Learning Techniques.</a:t>
                      </a:r>
                      <a:endParaRPr lang="en-IN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Kumar, B. Zhang</a:t>
                      </a:r>
                      <a:endParaRPr lang="en-IN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Intelligent Transportation Systems, 2023</a:t>
                      </a:r>
                      <a:endParaRPr lang="en-IN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This paper proposes a real-time vehicle detection system using YOLO and CNN.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Learning, TensorFlow, Python</a:t>
                      </a:r>
                      <a:endParaRPr lang="en-IN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724830"/>
                  </a:ext>
                </a:extLst>
              </a:tr>
              <a:tr h="129527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Comprehensive Framework for Traffic Flow Monitoring Using Advanced Convolutional Neural Networks.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Li, X. Zhao</a:t>
                      </a:r>
                      <a:endParaRPr lang="en-IN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Access, 2023</a:t>
                      </a:r>
                      <a:endParaRPr lang="en-IN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This paper proposes a CNN-based framework for traffic flow monitoring from traffic videos.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Convolutional Neural Networks (CNNs), OpenCV</a:t>
                      </a:r>
                      <a:endParaRPr lang="en-IN" sz="160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361405"/>
                  </a:ext>
                </a:extLst>
              </a:tr>
              <a:tr h="10844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Innovative Techniques for Real-Time Traffic Lane Detection and Analysis.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J. Martinez, E. Johnson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Intelligent Transportation Systems,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This paper presents real-time traffic lane detection techniques.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Learning, Video Processing, Python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881711"/>
                  </a:ext>
                </a:extLst>
              </a:tr>
              <a:tr h="14458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 Traffic Monitoring Solutions Utilizing Advanced Object Detection Models.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K. Singh, L. Yang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Access, 2022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 paper presents efficient traffic monitoring solutions using advanced object detection models.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Detection, OpenCV, 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027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8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035ECD-8932-B902-C9D9-589184D1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6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A7221F-C7A6-90E9-6D9A-3385F58D0F8F}"/>
              </a:ext>
            </a:extLst>
          </p:cNvPr>
          <p:cNvSpPr/>
          <p:nvPr/>
        </p:nvSpPr>
        <p:spPr>
          <a:xfrm>
            <a:off x="1682946" y="80010"/>
            <a:ext cx="85717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B07E4C-895C-84BE-FA3D-07C3AD8D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194" y="1737648"/>
            <a:ext cx="8357613" cy="381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7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7042" y="0"/>
            <a:ext cx="8315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ARCHITECTURE</a:t>
            </a:r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A4D33-F4E6-A882-5A00-649031D7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9CA0B-2110-175F-27D3-7B86B363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58" y="1707502"/>
            <a:ext cx="9071063" cy="31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"/>
            <a:ext cx="12192000" cy="53911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REQUIREMENTS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612" y="1367474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816" y="1991042"/>
            <a:ext cx="5157787" cy="3684588"/>
          </a:xfrm>
        </p:spPr>
        <p:txBody>
          <a:bodyPr>
            <a:normAutofit fontScale="92500"/>
          </a:bodyPr>
          <a:lstStyle/>
          <a:p>
            <a:pPr marL="0" indent="0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8GB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Hard disk: 160 GB Compact Disk: 650Mb 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Monitor :15inchcolormonito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Keyboard: Standard keyboard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processor2.6.0GHZ </a:t>
            </a: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Ø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67474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lang="en-IN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1007" y="1991042"/>
            <a:ext cx="5183188" cy="3684588"/>
          </a:xfrm>
        </p:spPr>
        <p:txBody>
          <a:bodyPr>
            <a:normAutofit fontScale="92500"/>
          </a:bodyPr>
          <a:lstStyle/>
          <a:p>
            <a:pPr marL="0" indent="0">
              <a:buClr>
                <a:srgbClr val="FF0000"/>
              </a:buClr>
              <a:buNone/>
            </a:pP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Operating system: Windows 10</a:t>
            </a:r>
            <a:endParaRPr lang="en-I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Tool: PYCHARM Application </a:t>
            </a:r>
            <a:endParaRPr lang="en-US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Google </a:t>
            </a:r>
            <a:r>
              <a:rPr lang="en-US" sz="2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IN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End: PYTHON </a:t>
            </a:r>
            <a:endParaRPr lang="en-US" sz="2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10F224-1ECA-5609-500D-C405C45A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8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66278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MODULES 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4326"/>
            <a:ext cx="10515600" cy="5032794"/>
          </a:xfrm>
        </p:spPr>
        <p:txBody>
          <a:bodyPr>
            <a:normAutofit/>
          </a:bodyPr>
          <a:lstStyle/>
          <a:p>
            <a:pPr marL="0" indent="0">
              <a:buClr>
                <a:srgbClr val="FF0000"/>
              </a:buClr>
              <a:buNone/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Interface Module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Detection Module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Density Calculation Module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Real-Time Management and Visualization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2400" dirty="0"/>
              <a:t> Data-Driven Insights and Optimization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Interface Module</a:t>
            </a:r>
            <a:endParaRPr lang="en-US" sz="2400" dirty="0"/>
          </a:p>
          <a:p>
            <a:pPr>
              <a:buClr>
                <a:srgbClr val="FF0000"/>
              </a:buClr>
            </a:pPr>
            <a:endParaRPr lang="en-US" sz="2400" dirty="0"/>
          </a:p>
          <a:p>
            <a:pPr>
              <a:buClr>
                <a:srgbClr val="FF0000"/>
              </a:buClr>
            </a:pPr>
            <a:endParaRPr lang="en-US" sz="2400" dirty="0"/>
          </a:p>
          <a:p>
            <a:pPr>
              <a:buClr>
                <a:srgbClr val="FF0000"/>
              </a:buClr>
            </a:pP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44A904-3DA7-8604-6824-D849FE78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t>9</a:t>
            </a:fld>
            <a:endParaRPr lang="en-I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1003</Words>
  <Application>Microsoft Office PowerPoint</Application>
  <PresentationFormat>Widescreen</PresentationFormat>
  <Paragraphs>127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OBJECTIVE OF THE PROJECT</vt:lpstr>
      <vt:lpstr>ABSTRACT</vt:lpstr>
      <vt:lpstr>PowerPoint Presentation</vt:lpstr>
      <vt:lpstr>PowerPoint Presentation</vt:lpstr>
      <vt:lpstr>PowerPoint Presentation</vt:lpstr>
      <vt:lpstr>SOFTWARE AND HARDWARE REQUIREMENTS </vt:lpstr>
      <vt:lpstr>MODULES </vt:lpstr>
      <vt:lpstr>SUMMARY OF MODULE-1</vt:lpstr>
      <vt:lpstr>SUMMARY OF MODULE-2</vt:lpstr>
      <vt:lpstr>SUMMARY OF MODULE-3</vt:lpstr>
      <vt:lpstr>SUMMARY OF MODULE-4</vt:lpstr>
      <vt:lpstr>SUMMARY OF MODULE-5</vt:lpstr>
      <vt:lpstr>SUMMARY OF MODULE-6</vt:lpstr>
      <vt:lpstr>RESULTS AND DISCUSSION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SOWMIYA S</dc:creator>
  <cp:lastModifiedBy>Charulatha K (00003192806)</cp:lastModifiedBy>
  <cp:revision>16</cp:revision>
  <dcterms:modified xsi:type="dcterms:W3CDTF">2024-12-04T12:59:22Z</dcterms:modified>
</cp:coreProperties>
</file>