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45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13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6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0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Quick Sort: A Fast and Efficient Sorting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Divide-and-Conquer </a:t>
            </a:r>
            <a:r>
              <a:rPr dirty="0"/>
              <a:t>in </a:t>
            </a:r>
            <a:r>
              <a:rPr dirty="0" smtClean="0"/>
              <a:t>Action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b="1" dirty="0" smtClean="0"/>
              <a:t>Presented </a:t>
            </a:r>
            <a:r>
              <a:rPr b="1" dirty="0"/>
              <a:t>by</a:t>
            </a:r>
            <a:r>
              <a:rPr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Harshitha</a:t>
            </a:r>
            <a:r>
              <a:rPr lang="en-US" dirty="0" smtClean="0"/>
              <a:t> H D</a:t>
            </a:r>
            <a:endParaRPr dirty="0"/>
          </a:p>
          <a:p>
            <a:pPr marL="0" indent="0">
              <a:buNone/>
            </a:pPr>
            <a:r>
              <a:rPr b="1" dirty="0" smtClean="0"/>
              <a:t>Date</a:t>
            </a:r>
            <a:r>
              <a:rPr lang="en-US" dirty="0" smtClean="0"/>
              <a:t>: 19/06/2025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World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Libraries</a:t>
            </a:r>
            <a:r>
              <a:rPr dirty="0"/>
              <a:t>: C’s </a:t>
            </a:r>
            <a:r>
              <a:rPr dirty="0" err="1"/>
              <a:t>qsort</a:t>
            </a:r>
            <a:r>
              <a:rPr dirty="0"/>
              <a:t>(), Python’s sort (</a:t>
            </a:r>
            <a:r>
              <a:rPr dirty="0" err="1"/>
              <a:t>TimSort</a:t>
            </a:r>
            <a:r>
              <a:rPr dirty="0"/>
              <a:t> is hybrid)</a:t>
            </a:r>
          </a:p>
          <a:p>
            <a:r>
              <a:rPr dirty="0" smtClean="0"/>
              <a:t>Databases </a:t>
            </a:r>
            <a:r>
              <a:rPr dirty="0"/>
              <a:t>(index sorting)</a:t>
            </a:r>
          </a:p>
          <a:p>
            <a:r>
              <a:rPr dirty="0" smtClean="0"/>
              <a:t>System-level </a:t>
            </a:r>
            <a:r>
              <a:rPr dirty="0"/>
              <a:t>data manipulation (file systems)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smtClean="0"/>
              <a:t>Pros:</a:t>
            </a:r>
            <a:endParaRPr b="1" dirty="0"/>
          </a:p>
          <a:p>
            <a:r>
              <a:rPr dirty="0" smtClean="0"/>
              <a:t>Fast </a:t>
            </a:r>
            <a:r>
              <a:rPr dirty="0"/>
              <a:t>for large datasets</a:t>
            </a:r>
          </a:p>
          <a:p>
            <a:r>
              <a:rPr dirty="0" smtClean="0"/>
              <a:t>In-place </a:t>
            </a:r>
            <a:r>
              <a:rPr dirty="0"/>
              <a:t>sorting</a:t>
            </a:r>
          </a:p>
          <a:p>
            <a:endParaRPr dirty="0"/>
          </a:p>
          <a:p>
            <a:pPr marL="0" indent="0">
              <a:buNone/>
            </a:pPr>
            <a:r>
              <a:rPr b="1" dirty="0" smtClean="0"/>
              <a:t>Cons:</a:t>
            </a:r>
            <a:endParaRPr b="1" dirty="0"/>
          </a:p>
          <a:p>
            <a:r>
              <a:rPr dirty="0" smtClean="0"/>
              <a:t>Not </a:t>
            </a:r>
            <a:r>
              <a:rPr dirty="0"/>
              <a:t>stable</a:t>
            </a:r>
          </a:p>
          <a:p>
            <a:r>
              <a:rPr dirty="0" smtClean="0"/>
              <a:t>Worst-case </a:t>
            </a:r>
            <a:r>
              <a:rPr dirty="0"/>
              <a:t>O(n²) with poor pivot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https://www.youtube.com/watch?v=Hoixgm4-P4M</a:t>
            </a:r>
          </a:p>
          <a:p>
            <a:r>
              <a:t>2. https://www.khanacademy.org/computing/computer-science/algorithms/quick-sort/a/overview-of-quicksort</a:t>
            </a:r>
          </a:p>
          <a:p>
            <a:r>
              <a:t>3. https://visualgo.net/en/sorting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https</a:t>
            </a:r>
            <a:r>
              <a:rPr dirty="0"/>
              <a:t>://www.toptal.com/developers/sorting-algorithms</a:t>
            </a:r>
          </a:p>
          <a:p>
            <a:r>
              <a:rPr dirty="0" smtClean="0"/>
              <a:t>https</a:t>
            </a:r>
            <a:r>
              <a:rPr dirty="0"/>
              <a:t>://visualgo.net/en/sorting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the worst-case time of Quick Sort?</a:t>
            </a:r>
          </a:p>
          <a:p>
            <a:r>
              <a:t>2. What happens if all elements are equal?</a:t>
            </a:r>
          </a:p>
          <a:p>
            <a:r>
              <a:t>3. Is Quick Sort stable?</a:t>
            </a:r>
          </a:p>
          <a:p>
            <a:r>
              <a:t>4. Write a quick sort function in your preferred language.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Quick </a:t>
            </a:r>
            <a:r>
              <a:rPr dirty="0"/>
              <a:t>Sort uses divide-and-conquer to sort arrays.</a:t>
            </a:r>
          </a:p>
          <a:p>
            <a:r>
              <a:rPr dirty="0" smtClean="0"/>
              <a:t>Fast</a:t>
            </a:r>
            <a:r>
              <a:rPr dirty="0"/>
              <a:t>, memory efficient, but requires good pivot strategy.</a:t>
            </a:r>
          </a:p>
          <a:p>
            <a:r>
              <a:rPr dirty="0" smtClean="0"/>
              <a:t>Practice </a:t>
            </a:r>
            <a:r>
              <a:rPr dirty="0"/>
              <a:t>and visualization improve understanding.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Let's discuss doubts or explore further examples.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Sorting?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Sorting arranges data in a particular format (ascending/descending).</a:t>
            </a:r>
          </a:p>
          <a:p>
            <a:r>
              <a:t>- Examples: Sorting students by marks, files by name.</a:t>
            </a:r>
          </a:p>
          <a:p>
            <a:r>
              <a:t>- Helps in efficient searching, data representation, and usability.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Quick Sort is a </a:t>
            </a:r>
            <a:r>
              <a:rPr dirty="0" smtClean="0"/>
              <a:t>Divide-and-Conquer </a:t>
            </a:r>
            <a:r>
              <a:rPr dirty="0"/>
              <a:t>algorithm.</a:t>
            </a:r>
          </a:p>
          <a:p>
            <a:r>
              <a:rPr dirty="0"/>
              <a:t>- Invented by </a:t>
            </a:r>
            <a:r>
              <a:rPr dirty="0" smtClean="0"/>
              <a:t>Tony Hoare </a:t>
            </a:r>
            <a:r>
              <a:rPr dirty="0"/>
              <a:t>in 1960.</a:t>
            </a:r>
          </a:p>
          <a:p>
            <a:r>
              <a:rPr dirty="0"/>
              <a:t>- Efficient for large datasets.</a:t>
            </a:r>
          </a:p>
          <a:p>
            <a:r>
              <a:rPr dirty="0"/>
              <a:t>- </a:t>
            </a:r>
            <a:r>
              <a:rPr dirty="0" smtClean="0"/>
              <a:t>In-place sorting </a:t>
            </a:r>
            <a:r>
              <a:rPr dirty="0"/>
              <a:t>(doesn't use extra memory like Merge Sort).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Quick Sort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Choose a pivot element.</a:t>
            </a:r>
          </a:p>
          <a:p>
            <a:r>
              <a:rPr dirty="0"/>
              <a:t>2. Partition the array around the pivot.</a:t>
            </a:r>
          </a:p>
          <a:p>
            <a:r>
              <a:rPr dirty="0"/>
              <a:t>3. Recursively apply steps to </a:t>
            </a:r>
            <a:r>
              <a:rPr dirty="0" err="1"/>
              <a:t>subarrays</a:t>
            </a:r>
            <a:r>
              <a:rPr dirty="0"/>
              <a:t>.</a:t>
            </a:r>
          </a:p>
          <a:p>
            <a:endParaRPr dirty="0"/>
          </a:p>
          <a:p>
            <a:r>
              <a:rPr lang="en-US" b="1" dirty="0" smtClean="0"/>
              <a:t>Example</a:t>
            </a:r>
            <a:r>
              <a:rPr b="1" dirty="0" smtClean="0"/>
              <a:t>:</a:t>
            </a:r>
            <a:endParaRPr b="1" dirty="0"/>
          </a:p>
          <a:p>
            <a:r>
              <a:rPr dirty="0"/>
              <a:t>Original: [8, 4, 7, 3, 10, 2, 6]</a:t>
            </a:r>
          </a:p>
          <a:p>
            <a:r>
              <a:rPr dirty="0"/>
              <a:t>Pick Pivot: 6</a:t>
            </a:r>
          </a:p>
          <a:p>
            <a:r>
              <a:rPr dirty="0"/>
              <a:t>Left: [4, 3, 2], Pivot: [6], Right: [8, 7, 10]</a:t>
            </a:r>
          </a:p>
          <a:p>
            <a:endParaRPr dirty="0"/>
          </a:p>
          <a:p>
            <a:r>
              <a:rPr b="1" u="sng" dirty="0"/>
              <a:t>Video</a:t>
            </a:r>
            <a:r>
              <a:rPr dirty="0"/>
              <a:t>: https://www.youtube.com/watch?v=COk73cpQbFQ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Partitioning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Pivot </a:t>
            </a:r>
            <a:r>
              <a:rPr dirty="0"/>
              <a:t>separates elements into two groups:</a:t>
            </a:r>
          </a:p>
          <a:p>
            <a:r>
              <a:rPr dirty="0" smtClean="0"/>
              <a:t>Less </a:t>
            </a:r>
            <a:r>
              <a:rPr dirty="0"/>
              <a:t>than pivot</a:t>
            </a:r>
          </a:p>
          <a:p>
            <a:r>
              <a:rPr dirty="0" smtClean="0"/>
              <a:t>Greater </a:t>
            </a:r>
            <a:r>
              <a:rPr dirty="0"/>
              <a:t>than or equal to pivot</a:t>
            </a:r>
          </a:p>
          <a:p>
            <a:endParaRPr dirty="0"/>
          </a:p>
          <a:p>
            <a:r>
              <a:rPr lang="en-US" b="1" dirty="0" smtClean="0"/>
              <a:t>Example</a:t>
            </a:r>
            <a:r>
              <a:rPr dirty="0" smtClean="0"/>
              <a:t>:</a:t>
            </a:r>
            <a:endParaRPr dirty="0"/>
          </a:p>
          <a:p>
            <a:r>
              <a:rPr dirty="0"/>
              <a:t>[4, 9, 3, 7, 1]  (Pivot = 3)</a:t>
            </a:r>
          </a:p>
          <a:p>
            <a:r>
              <a:rPr dirty="0"/>
              <a:t>Pointers move and swap to group elements</a:t>
            </a:r>
          </a:p>
          <a:p>
            <a:r>
              <a:rPr dirty="0"/>
              <a:t>Result: [1, 3, 9, 7, 4]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Recursive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Quick </a:t>
            </a:r>
            <a:r>
              <a:rPr dirty="0"/>
              <a:t>Sort is recursive:</a:t>
            </a:r>
          </a:p>
          <a:p>
            <a:r>
              <a:rPr dirty="0" smtClean="0"/>
              <a:t>Base </a:t>
            </a:r>
            <a:r>
              <a:rPr dirty="0"/>
              <a:t>Case: 0 or 1 element</a:t>
            </a:r>
          </a:p>
          <a:p>
            <a:r>
              <a:rPr dirty="0" smtClean="0"/>
              <a:t>Recursive </a:t>
            </a:r>
            <a:r>
              <a:rPr dirty="0"/>
              <a:t>Case: partition and sort </a:t>
            </a:r>
            <a:r>
              <a:rPr dirty="0" err="1"/>
              <a:t>subarrays</a:t>
            </a:r>
            <a:endParaRPr dirty="0"/>
          </a:p>
          <a:p>
            <a:endParaRPr dirty="0"/>
          </a:p>
          <a:p>
            <a:r>
              <a:rPr b="1" dirty="0" smtClean="0"/>
              <a:t>Diagram</a:t>
            </a:r>
            <a:r>
              <a:rPr dirty="0" smtClean="0"/>
              <a:t>: </a:t>
            </a:r>
            <a:r>
              <a:rPr dirty="0"/>
              <a:t>Tree view of recursive splits of array [5, 3, 8, 4, 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and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Best Case: O(n log n)</a:t>
            </a:r>
          </a:p>
          <a:p>
            <a:r>
              <a:t>Average Case: O(n log n)</a:t>
            </a:r>
          </a:p>
          <a:p>
            <a:r>
              <a:t>Worst Case: O(n²)</a:t>
            </a:r>
          </a:p>
          <a:p>
            <a:endParaRPr/>
          </a:p>
          <a:p>
            <a:r>
              <a:t>Space: O(log n)</a:t>
            </a:r>
          </a:p>
          <a:p>
            <a:endParaRPr/>
          </a:p>
          <a:p>
            <a:r>
              <a:t>Comparison:</a:t>
            </a:r>
          </a:p>
          <a:p>
            <a:r>
              <a:t>Quick Sort: O(n log n), O(log n)</a:t>
            </a:r>
          </a:p>
          <a:p>
            <a:r>
              <a:t>Merge Sort: O(n log n), O(n)</a:t>
            </a:r>
          </a:p>
          <a:p>
            <a:r>
              <a:t>Bubble Sort: O(n²), O(1)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```python</a:t>
            </a:r>
          </a:p>
          <a:p>
            <a:r>
              <a:t>def quick_sort(arr):</a:t>
            </a:r>
          </a:p>
          <a:p>
            <a:r>
              <a:t>    if len(arr) &lt;= 1:</a:t>
            </a:r>
          </a:p>
          <a:p>
            <a:r>
              <a:t>        return arr</a:t>
            </a:r>
          </a:p>
          <a:p>
            <a:r>
              <a:t>    pivot = arr[0]</a:t>
            </a:r>
          </a:p>
          <a:p>
            <a:r>
              <a:t>    less = [x for x in arr[1:] if x &lt; pivot]</a:t>
            </a:r>
          </a:p>
          <a:p>
            <a:r>
              <a:t>    greater = [x for x in arr[1:] if x &gt;= pivot]</a:t>
            </a:r>
          </a:p>
          <a:p>
            <a:r>
              <a:t>    return quick_sort(less) + [pivot] + quick_sort(greater)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Dry Run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Array: </a:t>
            </a:r>
            <a:r>
              <a:rPr dirty="0"/>
              <a:t>[5, 3, 8, 4, 2]</a:t>
            </a:r>
          </a:p>
          <a:p>
            <a:endParaRPr dirty="0"/>
          </a:p>
          <a:p>
            <a:r>
              <a:rPr dirty="0"/>
              <a:t>Step-by-step:</a:t>
            </a:r>
          </a:p>
          <a:p>
            <a:r>
              <a:rPr dirty="0"/>
              <a:t>1. Pivot = 5</a:t>
            </a:r>
          </a:p>
          <a:p>
            <a:r>
              <a:rPr dirty="0"/>
              <a:t>2. Less = [3, 4, 2], Greater = [8]</a:t>
            </a:r>
          </a:p>
          <a:p>
            <a:r>
              <a:rPr dirty="0"/>
              <a:t>3. Recursively sort [3, 4, 2] -&gt; [2, 3, 4]</a:t>
            </a:r>
          </a:p>
          <a:p>
            <a:r>
              <a:rPr dirty="0"/>
              <a:t>4. Result: [2, 3, 4, 5, 8]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621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Quick Sort: A Fast and Efficient Sorting Algorithm</vt:lpstr>
      <vt:lpstr>What is Sorting?</vt:lpstr>
      <vt:lpstr>Introduction to Quick Sort</vt:lpstr>
      <vt:lpstr>How Quick Sort Works</vt:lpstr>
      <vt:lpstr>Partitioning Logic</vt:lpstr>
      <vt:lpstr>Recursive Breakdown</vt:lpstr>
      <vt:lpstr>Time and Space Complexity</vt:lpstr>
      <vt:lpstr>Python Code Example</vt:lpstr>
      <vt:lpstr>Dry Run Example</vt:lpstr>
      <vt:lpstr>Real World Uses</vt:lpstr>
      <vt:lpstr>Pros and Cons</vt:lpstr>
      <vt:lpstr>Video Resources</vt:lpstr>
      <vt:lpstr>Interactive Tools</vt:lpstr>
      <vt:lpstr>Quiz Questions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Sort: A Fast and Efficient Sorting Algorithm</dc:title>
  <dc:subject/>
  <dc:creator/>
  <cp:keywords/>
  <dc:description>generated using python-pptx</dc:description>
  <cp:lastModifiedBy>Lenovo21</cp:lastModifiedBy>
  <cp:revision>7</cp:revision>
  <dcterms:created xsi:type="dcterms:W3CDTF">2013-01-27T09:14:16Z</dcterms:created>
  <dcterms:modified xsi:type="dcterms:W3CDTF">2025-06-19T04:27:18Z</dcterms:modified>
  <cp:category/>
</cp:coreProperties>
</file>