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9" r:id="rId9"/>
    <p:sldId id="270" r:id="rId10"/>
    <p:sldId id="272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1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977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79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59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3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0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0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9C5A-1162-4A41-B8A6-EB93FCEB09D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B663C3-E269-4906-AF04-6BB33CC6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9101"/>
            <a:ext cx="9144000" cy="2857499"/>
          </a:xfrm>
        </p:spPr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90900"/>
            <a:ext cx="9144000" cy="18669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Using C# 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6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/>
          <a:lstStyle/>
          <a:p>
            <a:r>
              <a:rPr lang="en-US" dirty="0"/>
              <a:t>C# supports parallel execution of job or program code through multithreading. </a:t>
            </a:r>
            <a:endParaRPr lang="en-US" dirty="0" smtClean="0"/>
          </a:p>
          <a:p>
            <a:r>
              <a:rPr lang="en-US" dirty="0" smtClean="0"/>
              <a:t>Multithreading </a:t>
            </a:r>
            <a:r>
              <a:rPr lang="en-US" dirty="0"/>
              <a:t>contains two or more program codes which run concurrently without </a:t>
            </a:r>
            <a:r>
              <a:rPr lang="en-US" dirty="0" smtClean="0"/>
              <a:t>affecting </a:t>
            </a:r>
            <a:r>
              <a:rPr lang="en-US" dirty="0"/>
              <a:t>to each other and each program codes is called thread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37" y="2834640"/>
            <a:ext cx="5906861" cy="32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8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7471" y="2908663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1246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7760"/>
          </a:xfrm>
        </p:spPr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851"/>
            <a:ext cx="8596668" cy="4617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en-US" sz="2400" dirty="0" smtClean="0">
                <a:solidFill>
                  <a:schemeClr val="bg2">
                    <a:lumMod val="10000"/>
                  </a:schemeClr>
                </a:solidFill>
              </a:rPr>
              <a:t>Thread is the fundamental unit of execution.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en-US" sz="2400" dirty="0" smtClean="0">
                <a:solidFill>
                  <a:schemeClr val="bg2">
                    <a:lumMod val="10000"/>
                  </a:schemeClr>
                </a:solidFill>
              </a:rPr>
              <a:t>More than one thread can be executing code inside the same process (application).</a:t>
            </a:r>
          </a:p>
          <a:p>
            <a:endParaRPr lang="en-US" alt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en-US" sz="2400" dirty="0" smtClean="0">
                <a:solidFill>
                  <a:schemeClr val="bg2">
                    <a:lumMod val="10000"/>
                  </a:schemeClr>
                </a:solidFill>
              </a:rPr>
              <a:t>On a single-processor machine, the operating system is switching rapidly between the threads, giving  the appearance of simultaneous execution.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669"/>
            <a:ext cx="8596668" cy="4447693"/>
          </a:xfrm>
        </p:spPr>
        <p:txBody>
          <a:bodyPr>
            <a:normAutofit/>
          </a:bodyPr>
          <a:lstStyle/>
          <a:p>
            <a:pPr lvl="1"/>
            <a:r>
              <a:rPr lang="en-US" altLang="en-US" sz="2400" dirty="0"/>
              <a:t>Maintain a responsive user interface while background tasks are executing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Distinguish tasks of varying priority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Perform operations that consume a large amount of time without stopping the rest of the application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1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983"/>
            <a:ext cx="9206254" cy="4382379"/>
          </a:xfrm>
        </p:spPr>
        <p:txBody>
          <a:bodyPr>
            <a:normAutofit/>
          </a:bodyPr>
          <a:lstStyle/>
          <a:p>
            <a:r>
              <a:rPr lang="en-US" sz="2400" b="1" dirty="0"/>
              <a:t>Thread</a:t>
            </a:r>
            <a:r>
              <a:rPr lang="en-US" sz="2400" dirty="0"/>
              <a:t> class is used for working with threads. It allows creating and accessing individual threads in a </a:t>
            </a:r>
            <a:r>
              <a:rPr lang="en-US" sz="2400" b="1" dirty="0"/>
              <a:t>multithreaded</a:t>
            </a:r>
            <a:r>
              <a:rPr lang="en-US" sz="2400" dirty="0"/>
              <a:t> application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first thread to be executed in a process is called the main thread. When a C# program starts execution, the main thread is automatically created.</a:t>
            </a:r>
            <a:endParaRPr lang="en-US" altLang="en-US" sz="3200" dirty="0" smtClean="0"/>
          </a:p>
          <a:p>
            <a:r>
              <a:rPr lang="en-US" altLang="en-US" sz="2400" dirty="0" smtClean="0"/>
              <a:t>Thread class is present in System.Threading Namespace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implements various methods &amp; properties that allows to  manipulate concurrently running threads.</a:t>
            </a:r>
          </a:p>
          <a:p>
            <a:endParaRPr lang="en-US" altLang="en-US" dirty="0" smtClean="0"/>
          </a:p>
          <a:p>
            <a:endParaRPr lang="en-US" sz="2000" dirty="0" smtClean="0"/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365760" indent="-256032">
              <a:buClr>
                <a:schemeClr val="accent3"/>
              </a:buClr>
              <a:buFontTx/>
              <a:buChar char="-"/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25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16" y="595746"/>
            <a:ext cx="8596668" cy="1320800"/>
          </a:xfrm>
        </p:spPr>
        <p:txBody>
          <a:bodyPr/>
          <a:lstStyle/>
          <a:p>
            <a:r>
              <a:rPr lang="en-US" dirty="0" smtClean="0"/>
              <a:t>Properties of 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794"/>
            <a:ext cx="8596668" cy="4317065"/>
          </a:xfrm>
        </p:spPr>
        <p:txBody>
          <a:bodyPr>
            <a:noAutofit/>
          </a:bodyPr>
          <a:lstStyle/>
          <a:p>
            <a:r>
              <a:rPr lang="en-US" sz="2400" dirty="0"/>
              <a:t>CurrentThread					</a:t>
            </a:r>
          </a:p>
          <a:p>
            <a:r>
              <a:rPr lang="en-US" sz="2400" dirty="0"/>
              <a:t>IsAlive</a:t>
            </a:r>
          </a:p>
          <a:p>
            <a:r>
              <a:rPr lang="en-US" sz="2400" dirty="0"/>
              <a:t>IsBackground</a:t>
            </a:r>
          </a:p>
          <a:p>
            <a:r>
              <a:rPr lang="en-US" sz="2400" dirty="0"/>
              <a:t>Name </a:t>
            </a:r>
          </a:p>
          <a:p>
            <a:r>
              <a:rPr lang="en-US" sz="2400" dirty="0"/>
              <a:t>Priority</a:t>
            </a:r>
          </a:p>
          <a:p>
            <a:r>
              <a:rPr lang="en-US" sz="2400" dirty="0"/>
              <a:t>ThreadState</a:t>
            </a:r>
          </a:p>
          <a:p>
            <a:r>
              <a:rPr lang="en-US" sz="2400" dirty="0"/>
              <a:t>CurrentContext</a:t>
            </a:r>
          </a:p>
        </p:txBody>
      </p:sp>
    </p:spTree>
    <p:extLst>
      <p:ext uri="{BB962C8B-B14F-4D97-AF65-F5344CB8AC3E}">
        <p14:creationId xmlns:p14="http://schemas.microsoft.com/office/powerpoint/2010/main" val="318081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0423"/>
            <a:ext cx="8596668" cy="4290939"/>
          </a:xfrm>
        </p:spPr>
        <p:txBody>
          <a:bodyPr>
            <a:normAutofit/>
          </a:bodyPr>
          <a:lstStyle/>
          <a:p>
            <a:r>
              <a:rPr lang="en-US" sz="2400" dirty="0"/>
              <a:t>public void Abort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public void Interrupt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public void Join()</a:t>
            </a:r>
            <a:endParaRPr lang="en-US" sz="2400" dirty="0" smtClean="0"/>
          </a:p>
          <a:p>
            <a:r>
              <a:rPr lang="en-US" sz="2400" dirty="0"/>
              <a:t>public void Start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public static void Sleep(</a:t>
            </a:r>
            <a:r>
              <a:rPr lang="en-US" sz="2400" dirty="0" err="1"/>
              <a:t>int</a:t>
            </a:r>
            <a:r>
              <a:rPr lang="en-US" sz="2400" dirty="0"/>
              <a:t> millisecondsTimeout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public static void SpinWait(</a:t>
            </a:r>
            <a:r>
              <a:rPr lang="en-US" sz="2400" dirty="0" err="1"/>
              <a:t>int</a:t>
            </a:r>
            <a:r>
              <a:rPr lang="en-US" sz="2400" dirty="0"/>
              <a:t> iterations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public static bool Yield()</a:t>
            </a:r>
          </a:p>
        </p:txBody>
      </p:sp>
    </p:spTree>
    <p:extLst>
      <p:ext uri="{BB962C8B-B14F-4D97-AF65-F5344CB8AC3E}">
        <p14:creationId xmlns:p14="http://schemas.microsoft.com/office/powerpoint/2010/main" val="218116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08" y="152400"/>
            <a:ext cx="8596668" cy="1192306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</a:t>
            </a:r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51" y="1344706"/>
            <a:ext cx="9816367" cy="4494390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sz="2400" dirty="0" smtClean="0"/>
              <a:t>Threads </a:t>
            </a:r>
            <a:r>
              <a:rPr lang="en-US" sz="2400" dirty="0"/>
              <a:t>are created by extending the Thread class. The extended Thread class then calls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Start()</a:t>
            </a:r>
            <a:r>
              <a:rPr lang="en-US" sz="2400" dirty="0"/>
              <a:t> method to begin the child thread execution</a:t>
            </a:r>
            <a:r>
              <a:rPr lang="en-US" sz="1600" dirty="0" smtClean="0"/>
              <a:t>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23859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6574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Managing </a:t>
            </a:r>
            <a:r>
              <a:rPr lang="en-US" dirty="0"/>
              <a:t>Threads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45" y="809897"/>
            <a:ext cx="9246838" cy="5873069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Thread class provides various methods for managing threads.</a:t>
            </a:r>
          </a:p>
          <a:p>
            <a:r>
              <a:rPr lang="en-US" sz="2400" dirty="0"/>
              <a:t>The following example demonstrates the use of the </a:t>
            </a:r>
            <a:r>
              <a:rPr lang="en-US" sz="2400" b="1" dirty="0"/>
              <a:t>sleep()</a:t>
            </a:r>
            <a:r>
              <a:rPr lang="en-US" sz="2400" dirty="0"/>
              <a:t> method for making a thread pause for a specific period of time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1600" dirty="0" smtClean="0"/>
              <a:t>														     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							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742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1075765"/>
          </a:xfrm>
        </p:spPr>
        <p:txBody>
          <a:bodyPr>
            <a:noAutofit/>
          </a:bodyPr>
          <a:lstStyle/>
          <a:p>
            <a:r>
              <a:rPr lang="en-US" dirty="0" smtClean="0"/>
              <a:t>Destroying </a:t>
            </a:r>
            <a:r>
              <a:rPr lang="en-US" dirty="0"/>
              <a:t>Threads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411"/>
            <a:ext cx="9851713" cy="5525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sz="2400" dirty="0" smtClean="0"/>
              <a:t>The </a:t>
            </a:r>
            <a:r>
              <a:rPr lang="en-US" sz="2400" b="1" dirty="0" smtClean="0"/>
              <a:t>Abort()</a:t>
            </a:r>
            <a:r>
              <a:rPr lang="en-US" sz="2400" dirty="0" smtClean="0"/>
              <a:t> method is used for destroying threads.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runtime aborts the thread by throwing a </a:t>
            </a:r>
            <a:r>
              <a:rPr lang="en-US" sz="2400" b="1" dirty="0"/>
              <a:t>ThreadAbortException</a:t>
            </a:r>
            <a:r>
              <a:rPr lang="en-US" sz="2400" dirty="0"/>
              <a:t>. This exception cannot be caught, the control is sent to the </a:t>
            </a:r>
            <a:r>
              <a:rPr lang="en-US" sz="2400" i="1" dirty="0"/>
              <a:t>finally</a:t>
            </a:r>
            <a:r>
              <a:rPr lang="en-US" sz="2400" dirty="0"/>
              <a:t> block, if any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							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39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</TotalTime>
  <Words>206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Georgia</vt:lpstr>
      <vt:lpstr>Trebuchet MS</vt:lpstr>
      <vt:lpstr>Wingdings 3</vt:lpstr>
      <vt:lpstr>Facet</vt:lpstr>
      <vt:lpstr>MULTITHREADING</vt:lpstr>
      <vt:lpstr>Thread</vt:lpstr>
      <vt:lpstr>Why Threads?</vt:lpstr>
      <vt:lpstr>Thread Class</vt:lpstr>
      <vt:lpstr>Properties of Thread Class</vt:lpstr>
      <vt:lpstr>Methods Of Thread Class</vt:lpstr>
      <vt:lpstr> Creating Threads</vt:lpstr>
      <vt:lpstr> Managing Threads </vt:lpstr>
      <vt:lpstr>Destroying Threads </vt:lpstr>
      <vt:lpstr>Multithreading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mslceltp1045</dc:creator>
  <cp:lastModifiedBy>mslceltp1045</cp:lastModifiedBy>
  <cp:revision>31</cp:revision>
  <dcterms:created xsi:type="dcterms:W3CDTF">2017-04-13T05:50:19Z</dcterms:created>
  <dcterms:modified xsi:type="dcterms:W3CDTF">2017-04-15T07:55:13Z</dcterms:modified>
</cp:coreProperties>
</file>