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Nuni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8d0eb69db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8d0eb69db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d0eb69db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d0eb69db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d0eb69db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d0eb69db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82bae3d1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82bae3d1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8d0eb6b2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8d0eb6b2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82bae3d1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82bae3d1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8d0eb6b2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8d0eb6b2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0eb6b2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0eb6b2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8d0eb6b2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8d0eb6b2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8d0eb6b2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8d0eb6b2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2bae3d1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2bae3d1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8d0eb69db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8d0eb69db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8d0eb69db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8d0eb69db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8d0eb69db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8d0eb69db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8d0eb69d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8d0eb69d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2bae3d1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82bae3d1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2bae3d1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2bae3d1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d0eb69db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d0eb69db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0eb6b2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0eb6b2d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d0eb69db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d0eb69db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d0eb69db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d0eb69db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d0eb69db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d0eb69db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4app.com/docs/android/parse-sd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developers.google.com/maps/documentation/android-sdk/intro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35500" y="805775"/>
            <a:ext cx="7198200" cy="3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</a:t>
            </a:r>
            <a:br>
              <a:rPr lang="en" dirty="0" smtClean="0"/>
            </a:br>
            <a:r>
              <a:rPr lang="en" dirty="0" smtClean="0"/>
              <a:t>BEARCAT </a:t>
            </a:r>
            <a:r>
              <a:rPr lang="en" dirty="0"/>
              <a:t>CAR POOLING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ctrTitle"/>
          </p:nvPr>
        </p:nvSpPr>
        <p:spPr>
          <a:xfrm>
            <a:off x="701900" y="80550"/>
            <a:ext cx="80433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MBaas:back4app with parse</a:t>
            </a:r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1"/>
          </p:nvPr>
        </p:nvSpPr>
        <p:spPr>
          <a:xfrm>
            <a:off x="770950" y="678750"/>
            <a:ext cx="7709700" cy="4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75" y="701532"/>
            <a:ext cx="8043302" cy="42866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>
            <a:spLocks noGrp="1"/>
          </p:cNvSpPr>
          <p:nvPr>
            <p:ph type="ctrTitle"/>
          </p:nvPr>
        </p:nvSpPr>
        <p:spPr>
          <a:xfrm>
            <a:off x="824000" y="414250"/>
            <a:ext cx="7829100" cy="8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User:</a:t>
            </a:r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1"/>
          </p:nvPr>
        </p:nvSpPr>
        <p:spPr>
          <a:xfrm>
            <a:off x="824000" y="1150675"/>
            <a:ext cx="79785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Subclass of Parse object.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Using parse user we can</a:t>
            </a:r>
            <a:endParaRPr sz="3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 SignIn</a:t>
            </a:r>
            <a:endParaRPr sz="3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 SignUp</a:t>
            </a:r>
            <a:endParaRPr sz="3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 Logout</a:t>
            </a:r>
            <a:endParaRPr sz="3600"/>
          </a:p>
        </p:txBody>
      </p:sp>
      <p:sp>
        <p:nvSpPr>
          <p:cNvPr id="4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>
            <a:spLocks noGrp="1"/>
          </p:cNvSpPr>
          <p:nvPr>
            <p:ph type="ctrTitle"/>
          </p:nvPr>
        </p:nvSpPr>
        <p:spPr>
          <a:xfrm>
            <a:off x="824000" y="255150"/>
            <a:ext cx="75156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API: Maps</a:t>
            </a:r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subTitle" idx="1"/>
          </p:nvPr>
        </p:nvSpPr>
        <p:spPr>
          <a:xfrm>
            <a:off x="926625" y="1248975"/>
            <a:ext cx="3792520" cy="3459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00" dirty="0"/>
              <a:t>Used google’s API key for displaying </a:t>
            </a:r>
            <a:r>
              <a:rPr lang="en" sz="2200" dirty="0" smtClean="0"/>
              <a:t>the maps</a:t>
            </a:r>
            <a:r>
              <a:rPr lang="en" sz="2200" dirty="0"/>
              <a:t>.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00" dirty="0"/>
              <a:t>FusedLocationProviderClient - takes the responsibility to initiate and manage the connection to google play services.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625" y="181288"/>
            <a:ext cx="3433275" cy="47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671594" y="4708633"/>
            <a:ext cx="2618700" cy="35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>
            <a:spLocks noGrp="1"/>
          </p:cNvSpPr>
          <p:nvPr>
            <p:ph type="ctrTitle"/>
          </p:nvPr>
        </p:nvSpPr>
        <p:spPr>
          <a:xfrm>
            <a:off x="824000" y="470026"/>
            <a:ext cx="4255500" cy="9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Your Car:</a:t>
            </a:r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subTitle" idx="1"/>
          </p:nvPr>
        </p:nvSpPr>
        <p:spPr>
          <a:xfrm>
            <a:off x="703125" y="1853275"/>
            <a:ext cx="4255500" cy="19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Takes location coordinates from Maps activity.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Calculates the cost.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Calculates miles.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Gives feedback</a:t>
            </a:r>
            <a:endParaRPr sz="2400" dirty="0"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00829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>
            <a:spLocks noGrp="1"/>
          </p:cNvSpPr>
          <p:nvPr>
            <p:ph type="ctrTitle"/>
          </p:nvPr>
        </p:nvSpPr>
        <p:spPr>
          <a:xfrm>
            <a:off x="107425" y="304219"/>
            <a:ext cx="4972200" cy="9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&amp; Cost </a:t>
            </a:r>
            <a:endParaRPr dirty="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29957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625" y="109616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Try to book more seats than </a:t>
            </a:r>
            <a:r>
              <a:rPr lang="en-US" dirty="0" smtClean="0">
                <a:solidFill>
                  <a:schemeClr val="bg1"/>
                </a:solidFill>
              </a:rPr>
              <a:t>available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Calculate </a:t>
            </a:r>
            <a:r>
              <a:rPr lang="en-US" dirty="0">
                <a:solidFill>
                  <a:schemeClr val="bg1"/>
                </a:solidFill>
              </a:rPr>
              <a:t>cost for different </a:t>
            </a:r>
            <a:r>
              <a:rPr lang="en-US" dirty="0" smtClean="0">
                <a:solidFill>
                  <a:schemeClr val="bg1"/>
                </a:solidFill>
              </a:rPr>
              <a:t>cars.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</a:t>
            </a:r>
            <a:r>
              <a:rPr lang="en-US" dirty="0">
                <a:solidFill>
                  <a:schemeClr val="bg1"/>
                </a:solidFill>
              </a:rPr>
              <a:t>your ride based on estimated cost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" noProof="1" smtClean="0">
                <a:solidFill>
                  <a:schemeClr val="bg1"/>
                </a:solidFill>
              </a:rPr>
              <a:t>if (actionId == EditorInfo.</a:t>
            </a:r>
            <a:r>
              <a:rPr lang="en-US" sz="1200" i="1" noProof="1" smtClean="0">
                <a:solidFill>
                  <a:schemeClr val="bg1"/>
                </a:solidFill>
              </a:rPr>
              <a:t>IME_ACTION_SEARCH </a:t>
            </a:r>
            <a:r>
              <a:rPr lang="en-US" sz="1200" noProof="1" smtClean="0">
                <a:solidFill>
                  <a:schemeClr val="bg1"/>
                </a:solidFill>
              </a:rPr>
              <a:t>||</a:t>
            </a:r>
          </a:p>
          <a:p>
            <a:r>
              <a:rPr lang="en-US" sz="1200" noProof="1" smtClean="0">
                <a:solidFill>
                  <a:schemeClr val="bg1"/>
                </a:solidFill>
              </a:rPr>
              <a:t>      actionId == EditorInfo.</a:t>
            </a:r>
            <a:r>
              <a:rPr lang="en-US" sz="1200" i="1" noProof="1" smtClean="0">
                <a:solidFill>
                  <a:schemeClr val="bg1"/>
                </a:solidFill>
              </a:rPr>
              <a:t>IME_ACTION_DONE </a:t>
            </a:r>
            <a:r>
              <a:rPr lang="en-US" sz="1200" noProof="1" smtClean="0">
                <a:solidFill>
                  <a:schemeClr val="bg1"/>
                </a:solidFill>
              </a:rPr>
              <a:t>||</a:t>
            </a:r>
          </a:p>
          <a:p>
            <a:r>
              <a:rPr lang="en-US" sz="1200" noProof="1" smtClean="0">
                <a:solidFill>
                  <a:schemeClr val="bg1"/>
                </a:solidFill>
              </a:rPr>
              <a:t>      event != null &amp;&amp;</a:t>
            </a:r>
          </a:p>
          <a:p>
            <a:r>
              <a:rPr lang="en-US" sz="1200" noProof="1" smtClean="0">
                <a:solidFill>
                  <a:schemeClr val="bg1"/>
                </a:solidFill>
              </a:rPr>
              <a:t>              event.getAction() == KeyEvent.</a:t>
            </a:r>
            <a:r>
              <a:rPr lang="en-US" sz="1200" i="1" noProof="1" smtClean="0">
                <a:solidFill>
                  <a:schemeClr val="bg1"/>
                </a:solidFill>
              </a:rPr>
              <a:t>ACTION_DOWN </a:t>
            </a:r>
            <a:r>
              <a:rPr lang="en-US" sz="1200" noProof="1" smtClean="0">
                <a:solidFill>
                  <a:schemeClr val="bg1"/>
                </a:solidFill>
              </a:rPr>
              <a:t>&amp;&amp;</a:t>
            </a:r>
          </a:p>
          <a:p>
            <a:r>
              <a:rPr lang="en-US" sz="1200" noProof="1" smtClean="0">
                <a:solidFill>
                  <a:schemeClr val="bg1"/>
                </a:solidFill>
              </a:rPr>
              <a:t>              event.getKeyCode() == KeyEvent.</a:t>
            </a:r>
            <a:r>
              <a:rPr lang="en-US" sz="1200" i="1" noProof="1" smtClean="0">
                <a:solidFill>
                  <a:schemeClr val="bg1"/>
                </a:solidFill>
              </a:rPr>
              <a:t>KEYCODE_ENTER</a:t>
            </a:r>
            <a:r>
              <a:rPr lang="en-US" sz="1200" noProof="1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1200" noProof="1" smtClean="0">
                <a:solidFill>
                  <a:schemeClr val="bg1"/>
                </a:solidFill>
              </a:rPr>
              <a:t>  if (event == null || !event.isShiftPressed())</a:t>
            </a:r>
            <a:endParaRPr lang="en-US" sz="120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Booking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04563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ctrTitle"/>
          </p:nvPr>
        </p:nvSpPr>
        <p:spPr>
          <a:xfrm>
            <a:off x="80575" y="402875"/>
            <a:ext cx="49989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Reached Destination:</a:t>
            </a:r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1"/>
          </p:nvPr>
        </p:nvSpPr>
        <p:spPr>
          <a:xfrm>
            <a:off x="241725" y="1705550"/>
            <a:ext cx="4837800" cy="3045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 dirty="0"/>
              <a:t>Detailed Cost.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 dirty="0"/>
              <a:t>Amount Payable on the top</a:t>
            </a:r>
            <a:r>
              <a:rPr lang="en" sz="2600" dirty="0" smtClean="0"/>
              <a:t>.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</a:pPr>
            <a:endParaRPr lang="en" sz="2600" dirty="0" smtClean="0"/>
          </a:p>
          <a:p>
            <a:r>
              <a:rPr lang="en-US" sz="1300" noProof="1" smtClean="0"/>
              <a:t>Intent intt = new Intent(this, Reached.class);</a:t>
            </a:r>
          </a:p>
          <a:p>
            <a:r>
              <a:rPr lang="en-US" sz="1300" noProof="1" smtClean="0"/>
              <a:t>intt.putExtra("est_cost","$"+Total_cost);</a:t>
            </a:r>
          </a:p>
          <a:p>
            <a:r>
              <a:rPr lang="en-US" sz="1300" noProof="1" smtClean="0"/>
              <a:t>intt.putExtra("Dist_Travel",no_mile+" miles");</a:t>
            </a:r>
          </a:p>
          <a:p>
            <a:r>
              <a:rPr lang="en-US" sz="1300" noProof="1" smtClean="0"/>
              <a:t>intt.putExtra("Travel_price","$"+est_cost);</a:t>
            </a:r>
          </a:p>
          <a:p>
            <a:r>
              <a:rPr lang="en-US" sz="1300" noProof="1" smtClean="0"/>
              <a:t>intt.putExtra("tax","$"+Tax);</a:t>
            </a:r>
          </a:p>
          <a:p>
            <a:r>
              <a:rPr lang="en-US" sz="1300" noProof="1" smtClean="0"/>
              <a:t>intt.putExtra("Total","$"+Tax);</a:t>
            </a:r>
          </a:p>
          <a:p>
            <a:r>
              <a:rPr lang="en-US" sz="1300" noProof="1" smtClean="0"/>
              <a:t>startActivity(intt);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sz="2600" dirty="0"/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0475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89350" y="468355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ctrTitle"/>
          </p:nvPr>
        </p:nvSpPr>
        <p:spPr>
          <a:xfrm>
            <a:off x="824000" y="537180"/>
            <a:ext cx="42555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1"/>
          </p:nvPr>
        </p:nvSpPr>
        <p:spPr>
          <a:xfrm>
            <a:off x="824000" y="1718975"/>
            <a:ext cx="4255500" cy="21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Feedback helps to improve.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Click on starts.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296024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ctrTitle"/>
          </p:nvPr>
        </p:nvSpPr>
        <p:spPr>
          <a:xfrm>
            <a:off x="824000" y="510330"/>
            <a:ext cx="42555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Cont..</a:t>
            </a:r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1"/>
          </p:nvPr>
        </p:nvSpPr>
        <p:spPr>
          <a:xfrm>
            <a:off x="824000" y="1665250"/>
            <a:ext cx="4255500" cy="26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  Star Rating- Simple Alert box Thanking users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2980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ctrTitle"/>
          </p:nvPr>
        </p:nvSpPr>
        <p:spPr>
          <a:xfrm>
            <a:off x="824000" y="443180"/>
            <a:ext cx="4255500" cy="9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Rating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824000" y="1624975"/>
            <a:ext cx="4255500" cy="26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Additional Feedback.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Improves Business.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Helps making decisions.</a:t>
            </a:r>
            <a:endParaRPr sz="2400"/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299458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/>
          </p:nvPr>
        </p:nvSpPr>
        <p:spPr>
          <a:xfrm>
            <a:off x="824000" y="188025"/>
            <a:ext cx="5232600" cy="11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1"/>
          </p:nvPr>
        </p:nvSpPr>
        <p:spPr>
          <a:xfrm>
            <a:off x="67150" y="913200"/>
            <a:ext cx="89307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Harshitha Chetty Ragava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4" y="881625"/>
            <a:ext cx="2815276" cy="28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228300" y="3881125"/>
            <a:ext cx="2815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6253100" y="3881125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sz="18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142450" y="3881125"/>
            <a:ext cx="2815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Gouthami Pasham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100" y="913188"/>
            <a:ext cx="2815275" cy="28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700" y="881626"/>
            <a:ext cx="2716950" cy="28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ctrTitle"/>
          </p:nvPr>
        </p:nvSpPr>
        <p:spPr>
          <a:xfrm>
            <a:off x="931400" y="222625"/>
            <a:ext cx="75828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Challenges </a:t>
            </a:r>
            <a:r>
              <a:rPr lang="en" sz="3000" dirty="0" smtClean="0"/>
              <a:t>faced:</a:t>
            </a:r>
            <a:endParaRPr sz="3000" dirty="0"/>
          </a:p>
        </p:txBody>
      </p:sp>
      <p:sp>
        <p:nvSpPr>
          <p:cNvPr id="410" name="Google Shape;410;p32"/>
          <p:cNvSpPr txBox="1">
            <a:spLocks noGrp="1"/>
          </p:cNvSpPr>
          <p:nvPr>
            <p:ph type="subTitle" idx="1"/>
          </p:nvPr>
        </p:nvSpPr>
        <p:spPr>
          <a:xfrm>
            <a:off x="824000" y="1222075"/>
            <a:ext cx="75828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Restricting API key from public access.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 emulator, google play services are available starting with android Nougat API 24.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Google’s android class library </a:t>
            </a:r>
            <a:r>
              <a:rPr lang="en" sz="1800" b="1" dirty="0"/>
              <a:t>FusedLocationProviderClient</a:t>
            </a:r>
            <a:r>
              <a:rPr lang="en" sz="1800" dirty="0"/>
              <a:t> wasn’t recognised.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Explicitly check the permissions in maps activity.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Location pointing to googleplex in the emulator.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>
            <a:spLocks noGrp="1"/>
          </p:cNvSpPr>
          <p:nvPr>
            <p:ph type="ctrTitle"/>
          </p:nvPr>
        </p:nvSpPr>
        <p:spPr>
          <a:xfrm>
            <a:off x="824000" y="335748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subTitle" idx="1"/>
          </p:nvPr>
        </p:nvSpPr>
        <p:spPr>
          <a:xfrm>
            <a:off x="824000" y="1141500"/>
            <a:ext cx="77979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Enhancing UI design.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Getting Pickup or source location from the user by using fragments.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Auto suggestions while entering source or destination locations</a:t>
            </a:r>
            <a:r>
              <a:rPr lang="en" sz="2400" dirty="0" smtClean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 smtClean="0"/>
              <a:t>Routing between the two locations in the maps.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Saving Feedback data in database.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Enable users to view their historical rides.</a:t>
            </a:r>
            <a:endParaRPr sz="2400" dirty="0"/>
          </a:p>
        </p:txBody>
      </p:sp>
      <p:sp>
        <p:nvSpPr>
          <p:cNvPr id="4" name="Google Shape;286;p14"/>
          <p:cNvSpPr txBox="1"/>
          <p:nvPr/>
        </p:nvSpPr>
        <p:spPr>
          <a:xfrm>
            <a:off x="703125" y="4488341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Harshitha Chetty Ragava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>
            <a:spLocks noGrp="1"/>
          </p:cNvSpPr>
          <p:nvPr>
            <p:ph type="ctrTitle"/>
          </p:nvPr>
        </p:nvSpPr>
        <p:spPr>
          <a:xfrm>
            <a:off x="824000" y="282025"/>
            <a:ext cx="64683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1"/>
          </p:nvPr>
        </p:nvSpPr>
        <p:spPr>
          <a:xfrm>
            <a:off x="824000" y="1074350"/>
            <a:ext cx="79053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https://www.back4app.com/docs/android/parse-sdk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https://developers.google.com/maps/documentation/android-sdk/intro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https://stackoverflow.com/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75" y="161925"/>
            <a:ext cx="64103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ctrTitle"/>
          </p:nvPr>
        </p:nvSpPr>
        <p:spPr>
          <a:xfrm>
            <a:off x="824000" y="316650"/>
            <a:ext cx="73680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problem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1"/>
          </p:nvPr>
        </p:nvSpPr>
        <p:spPr>
          <a:xfrm>
            <a:off x="824000" y="1122450"/>
            <a:ext cx="75291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Few times going to college will become quite challenging due to some reasons like heavy snow, wind or rain. 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Uber Services are not quite active in Maryville.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Cannot use other cab services due to high price.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ctrTitle"/>
          </p:nvPr>
        </p:nvSpPr>
        <p:spPr>
          <a:xfrm>
            <a:off x="824000" y="443175"/>
            <a:ext cx="76098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824000" y="1221975"/>
            <a:ext cx="7999200" cy="3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 cool Android App.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Easy to Install and easy to use.</a:t>
            </a:r>
            <a:endParaRPr sz="3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Is it Snowy/Rainy and hard to travel- Bearcat car Pooling</a:t>
            </a:r>
            <a:r>
              <a:rPr lang="en" sz="3000" dirty="0"/>
              <a:t> </a:t>
            </a:r>
            <a:r>
              <a:rPr lang="en" sz="2400" dirty="0"/>
              <a:t>is here to help you.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Our idea is people will share their ride with others who are in need of a ride- The cost are low so many people will find it useful.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This action results in a mutual benefit- Acts as a bridge between users and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drivers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ctrTitle"/>
          </p:nvPr>
        </p:nvSpPr>
        <p:spPr>
          <a:xfrm>
            <a:off x="824000" y="155500"/>
            <a:ext cx="74082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List of features &amp; completion status</a:t>
            </a:r>
            <a:endParaRPr sz="3200"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824000" y="921100"/>
            <a:ext cx="7824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User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 page - Sign Up and Sign In - Completed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to store user data - Completed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Validating data to ensure no multiple Sign-Ups for same email or mobile number - Completed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Getting GPS location and matching user locations using Google APK’s with the help of coordinates - Completed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ctrTitle"/>
          </p:nvPr>
        </p:nvSpPr>
        <p:spPr>
          <a:xfrm>
            <a:off x="711775" y="262925"/>
            <a:ext cx="81603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 of features &amp; completion status (Cont.)</a:t>
            </a:r>
            <a:endParaRPr sz="3000"/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1"/>
          </p:nvPr>
        </p:nvSpPr>
        <p:spPr>
          <a:xfrm>
            <a:off x="824000" y="880625"/>
            <a:ext cx="7811100" cy="42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 activity of getting ride confirmation and payment method - Completed.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Creation of hamburger menu option for home, user profile, logout, etc.,. - 70% Completed with overflow menu.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possible will add a mile range of 10, 20, 30 - Not yet completed.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Feedback from riders - Completed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ctrTitle"/>
          </p:nvPr>
        </p:nvSpPr>
        <p:spPr>
          <a:xfrm>
            <a:off x="824000" y="161100"/>
            <a:ext cx="67359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Activities: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1"/>
          </p:nvPr>
        </p:nvSpPr>
        <p:spPr>
          <a:xfrm>
            <a:off x="824000" y="1070100"/>
            <a:ext cx="8120100" cy="3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Main activity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SignIn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SignUp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Maps activity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Feedback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HelpImprove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1"/>
          </p:nvPr>
        </p:nvSpPr>
        <p:spPr>
          <a:xfrm>
            <a:off x="4740775" y="1070100"/>
            <a:ext cx="4403100" cy="32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Payment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PleaseEnterFeedback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CarBooking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Confirmation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ThankYouAlert</a:t>
            </a:r>
            <a:endParaRPr/>
          </a:p>
        </p:txBody>
      </p:sp>
      <p:sp>
        <p:nvSpPr>
          <p:cNvPr id="5" name="Google Shape;286;p14"/>
          <p:cNvSpPr txBox="1"/>
          <p:nvPr/>
        </p:nvSpPr>
        <p:spPr>
          <a:xfrm>
            <a:off x="6882650" y="4530383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824000" y="94000"/>
            <a:ext cx="56088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Screenshots of </a:t>
            </a:r>
            <a:r>
              <a:rPr lang="en" sz="3000" dirty="0" smtClean="0"/>
              <a:t>activities</a:t>
            </a:r>
            <a:r>
              <a:rPr lang="en-US" sz="3000" dirty="0" smtClean="0"/>
              <a:t>:</a:t>
            </a:r>
            <a:endParaRPr sz="3000" dirty="0"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l="-2800" t="-2780" r="2799" b="2779"/>
          <a:stretch/>
        </p:blipFill>
        <p:spPr>
          <a:xfrm>
            <a:off x="388225" y="634209"/>
            <a:ext cx="2881450" cy="4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111" y="685000"/>
            <a:ext cx="2629700" cy="43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7313575" y="4519872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ctrTitle"/>
          </p:nvPr>
        </p:nvSpPr>
        <p:spPr>
          <a:xfrm>
            <a:off x="824000" y="0"/>
            <a:ext cx="78405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Screenshots of activities(end)</a:t>
            </a:r>
            <a:endParaRPr sz="3000" dirty="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675338"/>
            <a:ext cx="2628900" cy="429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990" y="711776"/>
            <a:ext cx="2787150" cy="4224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6;p14"/>
          <p:cNvSpPr txBox="1"/>
          <p:nvPr/>
        </p:nvSpPr>
        <p:spPr>
          <a:xfrm>
            <a:off x="7129575" y="4537262"/>
            <a:ext cx="261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Vamshi Krishna Nuka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631</Words>
  <Application>Microsoft Office PowerPoint</Application>
  <PresentationFormat>On-screen Show 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Maven Pro</vt:lpstr>
      <vt:lpstr>Nunito</vt:lpstr>
      <vt:lpstr>Arial</vt:lpstr>
      <vt:lpstr>Momentum</vt:lpstr>
      <vt:lpstr>Team 1 BEARCAT CAR POOLING</vt:lpstr>
      <vt:lpstr>Team members </vt:lpstr>
      <vt:lpstr>Introduction to the problem</vt:lpstr>
      <vt:lpstr>Proposed Solution</vt:lpstr>
      <vt:lpstr>List of features &amp; completion status</vt:lpstr>
      <vt:lpstr>List of features &amp; completion status (Cont.)</vt:lpstr>
      <vt:lpstr>Activities:</vt:lpstr>
      <vt:lpstr>Screenshots of activities:</vt:lpstr>
      <vt:lpstr>Screenshots of activities(end)</vt:lpstr>
      <vt:lpstr>MBaas:back4app with parse</vt:lpstr>
      <vt:lpstr>Parse User:</vt:lpstr>
      <vt:lpstr>Google API: Maps</vt:lpstr>
      <vt:lpstr>Select Your Car:</vt:lpstr>
      <vt:lpstr>Feedback &amp; Cost </vt:lpstr>
      <vt:lpstr>Confirm Booking</vt:lpstr>
      <vt:lpstr>Reached Destination:</vt:lpstr>
      <vt:lpstr>Feedback Form</vt:lpstr>
      <vt:lpstr>Feedback Cont..</vt:lpstr>
      <vt:lpstr>Low Rating</vt:lpstr>
      <vt:lpstr>Challenges faced:</vt:lpstr>
      <vt:lpstr>Future work: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CAR POOLING</dc:title>
  <cp:lastModifiedBy>Chetty Ragava,Harshitha</cp:lastModifiedBy>
  <cp:revision>22</cp:revision>
  <dcterms:modified xsi:type="dcterms:W3CDTF">2019-04-25T18:58:27Z</dcterms:modified>
</cp:coreProperties>
</file>