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F7FC2E-75DE-4BC0-BF68-C5B7F337ED68}"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088CF2-97E9-4D83-A054-F226DDF85A56}" type="slidenum">
              <a:rPr lang="en-IN" smtClean="0"/>
              <a:t>‹#›</a:t>
            </a:fld>
            <a:endParaRPr lang="en-IN"/>
          </a:p>
        </p:txBody>
      </p:sp>
    </p:spTree>
    <p:extLst>
      <p:ext uri="{BB962C8B-B14F-4D97-AF65-F5344CB8AC3E}">
        <p14:creationId xmlns:p14="http://schemas.microsoft.com/office/powerpoint/2010/main" val="3004850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F7FC2E-75DE-4BC0-BF68-C5B7F337ED68}"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088CF2-97E9-4D83-A054-F226DDF85A56}" type="slidenum">
              <a:rPr lang="en-IN" smtClean="0"/>
              <a:t>‹#›</a:t>
            </a:fld>
            <a:endParaRPr lang="en-IN"/>
          </a:p>
        </p:txBody>
      </p:sp>
    </p:spTree>
    <p:extLst>
      <p:ext uri="{BB962C8B-B14F-4D97-AF65-F5344CB8AC3E}">
        <p14:creationId xmlns:p14="http://schemas.microsoft.com/office/powerpoint/2010/main" val="661945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F7FC2E-75DE-4BC0-BF68-C5B7F337ED68}"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088CF2-97E9-4D83-A054-F226DDF85A56}" type="slidenum">
              <a:rPr lang="en-IN" smtClean="0"/>
              <a:t>‹#›</a:t>
            </a:fld>
            <a:endParaRPr lang="en-IN"/>
          </a:p>
        </p:txBody>
      </p:sp>
    </p:spTree>
    <p:extLst>
      <p:ext uri="{BB962C8B-B14F-4D97-AF65-F5344CB8AC3E}">
        <p14:creationId xmlns:p14="http://schemas.microsoft.com/office/powerpoint/2010/main" val="3164039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F7FC2E-75DE-4BC0-BF68-C5B7F337ED68}"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088CF2-97E9-4D83-A054-F226DDF85A56}" type="slidenum">
              <a:rPr lang="en-IN" smtClean="0"/>
              <a:t>‹#›</a:t>
            </a:fld>
            <a:endParaRPr lang="en-IN"/>
          </a:p>
        </p:txBody>
      </p:sp>
    </p:spTree>
    <p:extLst>
      <p:ext uri="{BB962C8B-B14F-4D97-AF65-F5344CB8AC3E}">
        <p14:creationId xmlns:p14="http://schemas.microsoft.com/office/powerpoint/2010/main" val="1612638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F7FC2E-75DE-4BC0-BF68-C5B7F337ED68}"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088CF2-97E9-4D83-A054-F226DDF85A56}" type="slidenum">
              <a:rPr lang="en-IN" smtClean="0"/>
              <a:t>‹#›</a:t>
            </a:fld>
            <a:endParaRPr lang="en-IN"/>
          </a:p>
        </p:txBody>
      </p:sp>
    </p:spTree>
    <p:extLst>
      <p:ext uri="{BB962C8B-B14F-4D97-AF65-F5344CB8AC3E}">
        <p14:creationId xmlns:p14="http://schemas.microsoft.com/office/powerpoint/2010/main" val="1662817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F7FC2E-75DE-4BC0-BF68-C5B7F337ED68}" type="datetimeFigureOut">
              <a:rPr lang="en-IN" smtClean="0"/>
              <a:t>08-10-2024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088CF2-97E9-4D83-A054-F226DDF85A56}" type="slidenum">
              <a:rPr lang="en-IN" smtClean="0"/>
              <a:t>‹#›</a:t>
            </a:fld>
            <a:endParaRPr lang="en-IN"/>
          </a:p>
        </p:txBody>
      </p:sp>
    </p:spTree>
    <p:extLst>
      <p:ext uri="{BB962C8B-B14F-4D97-AF65-F5344CB8AC3E}">
        <p14:creationId xmlns:p14="http://schemas.microsoft.com/office/powerpoint/2010/main" val="2274926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F7FC2E-75DE-4BC0-BF68-C5B7F337ED68}" type="datetimeFigureOut">
              <a:rPr lang="en-IN" smtClean="0"/>
              <a:t>08-10-2024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9088CF2-97E9-4D83-A054-F226DDF85A56}" type="slidenum">
              <a:rPr lang="en-IN" smtClean="0"/>
              <a:t>‹#›</a:t>
            </a:fld>
            <a:endParaRPr lang="en-IN"/>
          </a:p>
        </p:txBody>
      </p:sp>
    </p:spTree>
    <p:extLst>
      <p:ext uri="{BB962C8B-B14F-4D97-AF65-F5344CB8AC3E}">
        <p14:creationId xmlns:p14="http://schemas.microsoft.com/office/powerpoint/2010/main" val="3260394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F7FC2E-75DE-4BC0-BF68-C5B7F337ED68}" type="datetimeFigureOut">
              <a:rPr lang="en-IN" smtClean="0"/>
              <a:t>08-10-2024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9088CF2-97E9-4D83-A054-F226DDF85A56}" type="slidenum">
              <a:rPr lang="en-IN" smtClean="0"/>
              <a:t>‹#›</a:t>
            </a:fld>
            <a:endParaRPr lang="en-IN"/>
          </a:p>
        </p:txBody>
      </p:sp>
    </p:spTree>
    <p:extLst>
      <p:ext uri="{BB962C8B-B14F-4D97-AF65-F5344CB8AC3E}">
        <p14:creationId xmlns:p14="http://schemas.microsoft.com/office/powerpoint/2010/main" val="129896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F7FC2E-75DE-4BC0-BF68-C5B7F337ED68}" type="datetimeFigureOut">
              <a:rPr lang="en-IN" smtClean="0"/>
              <a:t>08-10-2024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9088CF2-97E9-4D83-A054-F226DDF85A56}" type="slidenum">
              <a:rPr lang="en-IN" smtClean="0"/>
              <a:t>‹#›</a:t>
            </a:fld>
            <a:endParaRPr lang="en-IN"/>
          </a:p>
        </p:txBody>
      </p:sp>
    </p:spTree>
    <p:extLst>
      <p:ext uri="{BB962C8B-B14F-4D97-AF65-F5344CB8AC3E}">
        <p14:creationId xmlns:p14="http://schemas.microsoft.com/office/powerpoint/2010/main" val="415191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F7FC2E-75DE-4BC0-BF68-C5B7F337ED68}" type="datetimeFigureOut">
              <a:rPr lang="en-IN" smtClean="0"/>
              <a:t>08-10-2024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088CF2-97E9-4D83-A054-F226DDF85A56}" type="slidenum">
              <a:rPr lang="en-IN" smtClean="0"/>
              <a:t>‹#›</a:t>
            </a:fld>
            <a:endParaRPr lang="en-IN"/>
          </a:p>
        </p:txBody>
      </p:sp>
    </p:spTree>
    <p:extLst>
      <p:ext uri="{BB962C8B-B14F-4D97-AF65-F5344CB8AC3E}">
        <p14:creationId xmlns:p14="http://schemas.microsoft.com/office/powerpoint/2010/main" val="209209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F7FC2E-75DE-4BC0-BF68-C5B7F337ED68}" type="datetimeFigureOut">
              <a:rPr lang="en-IN" smtClean="0"/>
              <a:t>08-10-2024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088CF2-97E9-4D83-A054-F226DDF85A56}" type="slidenum">
              <a:rPr lang="en-IN" smtClean="0"/>
              <a:t>‹#›</a:t>
            </a:fld>
            <a:endParaRPr lang="en-IN"/>
          </a:p>
        </p:txBody>
      </p:sp>
    </p:spTree>
    <p:extLst>
      <p:ext uri="{BB962C8B-B14F-4D97-AF65-F5344CB8AC3E}">
        <p14:creationId xmlns:p14="http://schemas.microsoft.com/office/powerpoint/2010/main" val="4008319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F7FC2E-75DE-4BC0-BF68-C5B7F337ED68}" type="datetimeFigureOut">
              <a:rPr lang="en-IN" smtClean="0"/>
              <a:t>08-10-2024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088CF2-97E9-4D83-A054-F226DDF85A56}" type="slidenum">
              <a:rPr lang="en-IN" smtClean="0"/>
              <a:t>‹#›</a:t>
            </a:fld>
            <a:endParaRPr lang="en-IN"/>
          </a:p>
        </p:txBody>
      </p:sp>
    </p:spTree>
    <p:extLst>
      <p:ext uri="{BB962C8B-B14F-4D97-AF65-F5344CB8AC3E}">
        <p14:creationId xmlns:p14="http://schemas.microsoft.com/office/powerpoint/2010/main" val="396723622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4F2D7-5ED8-94CB-BB62-DB1865B76624}"/>
              </a:ext>
            </a:extLst>
          </p:cNvPr>
          <p:cNvSpPr>
            <a:spLocks noGrp="1"/>
          </p:cNvSpPr>
          <p:nvPr>
            <p:ph type="ctrTitle"/>
          </p:nvPr>
        </p:nvSpPr>
        <p:spPr>
          <a:xfrm>
            <a:off x="1524000" y="433633"/>
            <a:ext cx="9144000" cy="1517715"/>
          </a:xfrm>
        </p:spPr>
        <p:txBody>
          <a:bodyPr>
            <a:noAutofit/>
          </a:bodyPr>
          <a:lstStyle/>
          <a:p>
            <a:pPr>
              <a:lnSpc>
                <a:spcPct val="150000"/>
              </a:lnSpc>
            </a:pPr>
            <a:r>
              <a:rPr lang="en-IN" sz="3600" b="1" u="sng" dirty="0">
                <a:latin typeface="Times New Roman" panose="02020603050405020304" pitchFamily="18" charset="0"/>
                <a:cs typeface="Times New Roman" panose="02020603050405020304" pitchFamily="18" charset="0"/>
              </a:rPr>
              <a:t>BOOK STORE APPLICATION USING MERN STACK</a:t>
            </a:r>
            <a:r>
              <a:rPr lang="en-IN" sz="3600" dirty="0">
                <a:latin typeface="Times New Roman" panose="02020603050405020304" pitchFamily="18" charset="0"/>
                <a:cs typeface="Times New Roman" panose="02020603050405020304" pitchFamily="18" charset="0"/>
              </a:rPr>
              <a:t> </a:t>
            </a:r>
          </a:p>
        </p:txBody>
      </p:sp>
      <p:sp>
        <p:nvSpPr>
          <p:cNvPr id="3" name="Subtitle 2">
            <a:extLst>
              <a:ext uri="{FF2B5EF4-FFF2-40B4-BE49-F238E27FC236}">
                <a16:creationId xmlns:a16="http://schemas.microsoft.com/office/drawing/2014/main" id="{53FE3F77-DB49-A9D1-9C88-1C7FC73D05DD}"/>
              </a:ext>
            </a:extLst>
          </p:cNvPr>
          <p:cNvSpPr>
            <a:spLocks noGrp="1"/>
          </p:cNvSpPr>
          <p:nvPr>
            <p:ph type="subTitle" idx="1"/>
          </p:nvPr>
        </p:nvSpPr>
        <p:spPr>
          <a:xfrm>
            <a:off x="1524000" y="2422689"/>
            <a:ext cx="9144000" cy="4110086"/>
          </a:xfrm>
        </p:spPr>
        <p:txBody>
          <a:bodyPr/>
          <a:lstStyle/>
          <a:p>
            <a:pPr algn="just"/>
            <a:r>
              <a:rPr lang="en-US" sz="2400" b="1" dirty="0">
                <a:latin typeface="Times New Roman" pitchFamily="18" charset="0"/>
                <a:cs typeface="Times New Roman" pitchFamily="18" charset="0"/>
              </a:rPr>
              <a:t>			TEAM MEMBERS: </a:t>
            </a:r>
          </a:p>
          <a:p>
            <a:pPr algn="just">
              <a:lnSpc>
                <a:spcPct val="150000"/>
              </a:lnSpc>
            </a:pPr>
            <a:r>
              <a:rPr lang="en-US" sz="2400" dirty="0">
                <a:latin typeface="Times New Roman" pitchFamily="18" charset="0"/>
                <a:cs typeface="Times New Roman" pitchFamily="18" charset="0"/>
              </a:rPr>
              <a:t>				ASWITHA. B (au211521205020)					DEEPA. A (au211521205030)					HARSHITHA. G (au211521205052)</a:t>
            </a:r>
          </a:p>
          <a:p>
            <a:pPr>
              <a:lnSpc>
                <a:spcPct val="150000"/>
              </a:lnSpc>
            </a:pPr>
            <a:r>
              <a:rPr lang="en-US" sz="2400" dirty="0">
                <a:latin typeface="Times New Roman" pitchFamily="18" charset="0"/>
                <a:cs typeface="Times New Roman" pitchFamily="18" charset="0"/>
              </a:rPr>
              <a:t>               		 DHARSHIKA. T (au211521205033)</a:t>
            </a:r>
            <a:endParaRPr lang="en-IN" dirty="0">
              <a:latin typeface="Times New Roman" panose="02020603050405020304" pitchFamily="18" charset="0"/>
              <a:cs typeface="Times New Roman" panose="02020603050405020304" pitchFamily="18" charset="0"/>
            </a:endParaRPr>
          </a:p>
        </p:txBody>
      </p:sp>
      <p:pic>
        <p:nvPicPr>
          <p:cNvPr id="1026" name="Picture 2" descr="Premium Vector | Bookstore shop exterior and woman">
            <a:extLst>
              <a:ext uri="{FF2B5EF4-FFF2-40B4-BE49-F238E27FC236}">
                <a16:creationId xmlns:a16="http://schemas.microsoft.com/office/drawing/2014/main" id="{AC1E6A41-5BD6-D18B-86C3-0CFA2B1811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127343"/>
            <a:ext cx="3069309" cy="2034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3022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928B8B-58D0-09BF-309B-B36E916DF7E7}"/>
              </a:ext>
            </a:extLst>
          </p:cNvPr>
          <p:cNvSpPr>
            <a:spLocks noGrp="1"/>
          </p:cNvSpPr>
          <p:nvPr>
            <p:ph idx="1"/>
          </p:nvPr>
        </p:nvSpPr>
        <p:spPr>
          <a:xfrm>
            <a:off x="838200" y="2752627"/>
            <a:ext cx="10515600" cy="1300899"/>
          </a:xfrm>
        </p:spPr>
        <p:txBody>
          <a:bodyPr>
            <a:normAutofit/>
          </a:bodyPr>
          <a:lstStyle/>
          <a:p>
            <a:pPr marL="0" indent="0" algn="ctr">
              <a:buNone/>
            </a:pPr>
            <a:r>
              <a:rPr lang="en-IN" sz="54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593386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5E234-BE1F-76BA-B73D-D04BB52F2FA7}"/>
              </a:ext>
            </a:extLst>
          </p:cNvPr>
          <p:cNvSpPr>
            <a:spLocks noGrp="1"/>
          </p:cNvSpPr>
          <p:nvPr>
            <p:ph type="title"/>
          </p:nvPr>
        </p:nvSpPr>
        <p:spPr/>
        <p:txBody>
          <a:bodyPr>
            <a:normAutofit/>
          </a:bodyPr>
          <a:lstStyle/>
          <a:p>
            <a:r>
              <a:rPr lang="en-IN" sz="3600" b="1" u="sng" dirty="0">
                <a:latin typeface="Times New Roman" panose="02020603050405020304" pitchFamily="18" charset="0"/>
                <a:cs typeface="Times New Roman" panose="02020603050405020304" pitchFamily="18" charset="0"/>
              </a:rPr>
              <a:t>ABSTRACT</a:t>
            </a:r>
            <a:r>
              <a:rPr lang="en-IN" sz="3600" b="1"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4105152D-E7BA-D0EA-9EE9-6013BD2A0423}"/>
              </a:ext>
            </a:extLst>
          </p:cNvPr>
          <p:cNvSpPr>
            <a:spLocks noGrp="1"/>
          </p:cNvSpPr>
          <p:nvPr>
            <p:ph idx="1"/>
          </p:nvPr>
        </p:nvSpPr>
        <p:spPr/>
        <p:txBody>
          <a:bodyPr/>
          <a:lstStyle/>
          <a:p>
            <a:pPr algn="just"/>
            <a:r>
              <a:rPr lang="en-US" sz="2400" dirty="0">
                <a:latin typeface="Times New Roman" pitchFamily="18" charset="0"/>
                <a:cs typeface="Times New Roman" pitchFamily="18" charset="0"/>
              </a:rPr>
              <a:t>This bookstore website, powered by the MERN stack (MongoDB, Express, React, Node.js), represents a cutting-edge platform that combines speed, scalability, and dynamic user interaction. With real-time search functionality, personalized book recommendations, and a streamlined checkout process, the website offers a unique, tailored experience for book enthusiasts. </a:t>
            </a:r>
          </a:p>
          <a:p>
            <a:pPr algn="just"/>
            <a:r>
              <a:rPr lang="en-US" sz="2400" dirty="0">
                <a:latin typeface="Times New Roman" pitchFamily="18" charset="0"/>
                <a:cs typeface="Times New Roman" pitchFamily="18" charset="0"/>
              </a:rPr>
              <a:t>The use of MongoDB allows for efficient data storage of large book inventories, while React ensures an intuitive, responsive user interface. This modern technology stack positions the website to not only meet current user needs but also adapt to future growth and evolving trends in the online book market.</a:t>
            </a:r>
          </a:p>
        </p:txBody>
      </p:sp>
    </p:spTree>
    <p:extLst>
      <p:ext uri="{BB962C8B-B14F-4D97-AF65-F5344CB8AC3E}">
        <p14:creationId xmlns:p14="http://schemas.microsoft.com/office/powerpoint/2010/main" val="44952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B3850-F5AA-0F61-3B80-149C0F35356C}"/>
              </a:ext>
            </a:extLst>
          </p:cNvPr>
          <p:cNvSpPr>
            <a:spLocks noGrp="1"/>
          </p:cNvSpPr>
          <p:nvPr>
            <p:ph type="title"/>
          </p:nvPr>
        </p:nvSpPr>
        <p:spPr/>
        <p:txBody>
          <a:bodyPr>
            <a:normAutofit/>
          </a:bodyPr>
          <a:lstStyle/>
          <a:p>
            <a:r>
              <a:rPr lang="en-IN" sz="3600" b="1" u="sng"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C34AD974-C259-2C88-7906-6B6998EE9FB3}"/>
              </a:ext>
            </a:extLst>
          </p:cNvPr>
          <p:cNvSpPr>
            <a:spLocks noGrp="1"/>
          </p:cNvSpPr>
          <p:nvPr>
            <p:ph idx="1"/>
          </p:nvPr>
        </p:nvSpPr>
        <p:spPr/>
        <p:txBody>
          <a:bodyPr>
            <a:normAutofit/>
          </a:bodyPr>
          <a:lstStyle/>
          <a:p>
            <a:pPr algn="just"/>
            <a:r>
              <a:rPr lang="en-US" sz="2400" dirty="0">
                <a:latin typeface="Times New Roman" pitchFamily="18" charset="0"/>
                <a:cs typeface="Times New Roman" pitchFamily="18" charset="0"/>
              </a:rPr>
              <a:t>Harnessing the power of the MERN stack, this bookstore website revolutionizes the way users explore and buy books online. </a:t>
            </a:r>
          </a:p>
          <a:p>
            <a:pPr algn="just"/>
            <a:r>
              <a:rPr lang="en-US" sz="2400" dirty="0">
                <a:latin typeface="Times New Roman" pitchFamily="18" charset="0"/>
                <a:cs typeface="Times New Roman" pitchFamily="18" charset="0"/>
              </a:rPr>
              <a:t>The seamless integration of MongoDB, Express, React, and Node.js provides lightning-fast performance, real-time updates, and smooth navigation, creating an enhanced user experience. </a:t>
            </a:r>
          </a:p>
          <a:p>
            <a:pPr algn="just"/>
            <a:r>
              <a:rPr lang="en-US" sz="2400" dirty="0">
                <a:latin typeface="Times New Roman" pitchFamily="18" charset="0"/>
                <a:cs typeface="Times New Roman" pitchFamily="18" charset="0"/>
              </a:rPr>
              <a:t>With a focus on personalization, the platform tailors book recommendations and content to individual users, making it more than just an e-commerce site.</a:t>
            </a:r>
          </a:p>
          <a:p>
            <a:pPr algn="just"/>
            <a:r>
              <a:rPr lang="en-US" sz="2400" dirty="0">
                <a:latin typeface="Times New Roman" pitchFamily="18" charset="0"/>
                <a:cs typeface="Times New Roman" pitchFamily="18" charset="0"/>
              </a:rPr>
              <a:t>By leveraging the flexibility and efficiency of the MERN stack, this bookstore website sets a new standard for innovation, ensuring scalability and long-term sustainability in the digital book retail space.</a:t>
            </a:r>
          </a:p>
          <a:p>
            <a:endParaRPr lang="en-IN" dirty="0"/>
          </a:p>
        </p:txBody>
      </p:sp>
    </p:spTree>
    <p:extLst>
      <p:ext uri="{BB962C8B-B14F-4D97-AF65-F5344CB8AC3E}">
        <p14:creationId xmlns:p14="http://schemas.microsoft.com/office/powerpoint/2010/main" val="939936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3093D-43D3-D13A-3DA5-9E66579494E0}"/>
              </a:ext>
            </a:extLst>
          </p:cNvPr>
          <p:cNvSpPr>
            <a:spLocks noGrp="1"/>
          </p:cNvSpPr>
          <p:nvPr>
            <p:ph type="title"/>
          </p:nvPr>
        </p:nvSpPr>
        <p:spPr/>
        <p:txBody>
          <a:bodyPr>
            <a:normAutofit/>
          </a:bodyPr>
          <a:lstStyle/>
          <a:p>
            <a:r>
              <a:rPr lang="en-IN" sz="3600" b="1" u="sng"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15B7ADEF-530F-95A6-996A-8AE9BA047AD5}"/>
              </a:ext>
            </a:extLst>
          </p:cNvPr>
          <p:cNvSpPr>
            <a:spLocks noGrp="1"/>
          </p:cNvSpPr>
          <p:nvPr>
            <p:ph idx="1"/>
          </p:nvPr>
        </p:nvSpPr>
        <p:spPr/>
        <p:txBody>
          <a:bodyPr>
            <a:normAutofit/>
          </a:bodyPr>
          <a:lstStyle/>
          <a:p>
            <a:pPr algn="just"/>
            <a:r>
              <a:rPr lang="en-IN" sz="2400" dirty="0">
                <a:latin typeface="Times New Roman" panose="02020603050405020304" pitchFamily="18" charset="0"/>
                <a:cs typeface="Times New Roman" panose="02020603050405020304" pitchFamily="18" charset="0"/>
              </a:rPr>
              <a:t>This application is designed to give a seamless shopping experience by providing:</a:t>
            </a:r>
          </a:p>
          <a:p>
            <a:pPr algn="just"/>
            <a:r>
              <a:rPr lang="en-IN" sz="2400" b="1" dirty="0">
                <a:latin typeface="Times New Roman" panose="02020603050405020304" pitchFamily="18" charset="0"/>
                <a:cs typeface="Times New Roman" panose="02020603050405020304" pitchFamily="18" charset="0"/>
              </a:rPr>
              <a:t>Simple navigation: </a:t>
            </a:r>
            <a:r>
              <a:rPr lang="en-IN" sz="2400" dirty="0">
                <a:latin typeface="Times New Roman" panose="02020603050405020304" pitchFamily="18" charset="0"/>
                <a:cs typeface="Times New Roman" panose="02020603050405020304" pitchFamily="18" charset="0"/>
              </a:rPr>
              <a:t>Easier navigation and browsing through the categories such as home page, books, cart and order history.</a:t>
            </a:r>
          </a:p>
          <a:p>
            <a:pPr algn="just"/>
            <a:r>
              <a:rPr lang="en-IN" sz="2400" b="1" dirty="0">
                <a:latin typeface="Times New Roman" panose="02020603050405020304" pitchFamily="18" charset="0"/>
                <a:cs typeface="Times New Roman" panose="02020603050405020304" pitchFamily="18" charset="0"/>
              </a:rPr>
              <a:t>Cart management: </a:t>
            </a:r>
            <a:r>
              <a:rPr lang="en-IN" sz="2400" dirty="0">
                <a:latin typeface="Times New Roman" panose="02020603050405020304" pitchFamily="18" charset="0"/>
                <a:cs typeface="Times New Roman" panose="02020603050405020304" pitchFamily="18" charset="0"/>
              </a:rPr>
              <a:t>Once the cart is opened it provides features such as addition of books, easier navigation to previous pages, and the quantity of books added to cart.  </a:t>
            </a:r>
          </a:p>
          <a:p>
            <a:pPr algn="just"/>
            <a:r>
              <a:rPr lang="en-IN" sz="2400" b="1" dirty="0">
                <a:latin typeface="Times New Roman" panose="02020603050405020304" pitchFamily="18" charset="0"/>
                <a:cs typeface="Times New Roman" panose="02020603050405020304" pitchFamily="18" charset="0"/>
              </a:rPr>
              <a:t>Checkout: </a:t>
            </a:r>
            <a:r>
              <a:rPr lang="en-IN" sz="2400" dirty="0">
                <a:latin typeface="Times New Roman" panose="02020603050405020304" pitchFamily="18" charset="0"/>
                <a:cs typeface="Times New Roman" panose="02020603050405020304" pitchFamily="18" charset="0"/>
              </a:rPr>
              <a:t>Once the cart is finalised then it is easier for checkout by giving our personal details, address for delivery. </a:t>
            </a:r>
          </a:p>
          <a:p>
            <a:pPr algn="just"/>
            <a:r>
              <a:rPr lang="en-IN" sz="2400" b="1" dirty="0">
                <a:latin typeface="Times New Roman" panose="02020603050405020304" pitchFamily="18" charset="0"/>
                <a:cs typeface="Times New Roman" panose="02020603050405020304" pitchFamily="18" charset="0"/>
              </a:rPr>
              <a:t>Simple page checkout:</a:t>
            </a:r>
            <a:r>
              <a:rPr lang="en-IN" sz="2400" dirty="0">
                <a:latin typeface="Times New Roman" panose="02020603050405020304" pitchFamily="18" charset="0"/>
                <a:cs typeface="Times New Roman" panose="02020603050405020304" pitchFamily="18" charset="0"/>
              </a:rPr>
              <a:t> Once the details for the checkout are given then the books will be ordered and the users can continue to shop on the website for more books. </a:t>
            </a:r>
            <a:endParaRPr lang="en-IN" sz="2400" b="1" dirty="0">
              <a:latin typeface="Times New Roman" panose="02020603050405020304" pitchFamily="18"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5015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637D4-E13C-697A-3D8B-8C584BE412BB}"/>
              </a:ext>
            </a:extLst>
          </p:cNvPr>
          <p:cNvSpPr>
            <a:spLocks noGrp="1"/>
          </p:cNvSpPr>
          <p:nvPr>
            <p:ph type="title"/>
          </p:nvPr>
        </p:nvSpPr>
        <p:spPr>
          <a:xfrm>
            <a:off x="838200" y="365125"/>
            <a:ext cx="10515600" cy="1284565"/>
          </a:xfrm>
        </p:spPr>
        <p:txBody>
          <a:bodyPr>
            <a:normAutofit/>
          </a:bodyPr>
          <a:lstStyle/>
          <a:p>
            <a:r>
              <a:rPr lang="en-IN" sz="3600" b="1" u="sng" dirty="0">
                <a:latin typeface="Times New Roman" panose="02020603050405020304" pitchFamily="18" charset="0"/>
                <a:cs typeface="Times New Roman" panose="02020603050405020304" pitchFamily="18" charset="0"/>
              </a:rPr>
              <a:t>PROPOSED MODEL</a:t>
            </a:r>
          </a:p>
        </p:txBody>
      </p:sp>
      <p:pic>
        <p:nvPicPr>
          <p:cNvPr id="5" name="Content Placeholder 4">
            <a:extLst>
              <a:ext uri="{FF2B5EF4-FFF2-40B4-BE49-F238E27FC236}">
                <a16:creationId xmlns:a16="http://schemas.microsoft.com/office/drawing/2014/main" id="{E1CB44C9-4201-5509-07F5-F6D505A008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828" y="1886505"/>
            <a:ext cx="5886050" cy="3310903"/>
          </a:xfrm>
        </p:spPr>
      </p:pic>
      <p:pic>
        <p:nvPicPr>
          <p:cNvPr id="7" name="Picture 6">
            <a:extLst>
              <a:ext uri="{FF2B5EF4-FFF2-40B4-BE49-F238E27FC236}">
                <a16:creationId xmlns:a16="http://schemas.microsoft.com/office/drawing/2014/main" id="{B5FF586E-11BC-9034-CBA3-A66CD9C79D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9122" y="1886505"/>
            <a:ext cx="5886050" cy="3310903"/>
          </a:xfrm>
          <a:prstGeom prst="rect">
            <a:avLst/>
          </a:prstGeom>
        </p:spPr>
      </p:pic>
    </p:spTree>
    <p:extLst>
      <p:ext uri="{BB962C8B-B14F-4D97-AF65-F5344CB8AC3E}">
        <p14:creationId xmlns:p14="http://schemas.microsoft.com/office/powerpoint/2010/main" val="694788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42780F1-07E0-781E-9908-97BC3A4404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416" y="1411451"/>
            <a:ext cx="5920411" cy="3330231"/>
          </a:xfrm>
        </p:spPr>
      </p:pic>
      <p:pic>
        <p:nvPicPr>
          <p:cNvPr id="7" name="Picture 6">
            <a:extLst>
              <a:ext uri="{FF2B5EF4-FFF2-40B4-BE49-F238E27FC236}">
                <a16:creationId xmlns:a16="http://schemas.microsoft.com/office/drawing/2014/main" id="{D26E6232-F7AE-13CC-1673-77C5EAACAB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5173" y="1411451"/>
            <a:ext cx="5920411" cy="3330231"/>
          </a:xfrm>
          <a:prstGeom prst="rect">
            <a:avLst/>
          </a:prstGeom>
        </p:spPr>
      </p:pic>
    </p:spTree>
    <p:extLst>
      <p:ext uri="{BB962C8B-B14F-4D97-AF65-F5344CB8AC3E}">
        <p14:creationId xmlns:p14="http://schemas.microsoft.com/office/powerpoint/2010/main" val="3663030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7582B64-74F4-DC3D-ABEA-27E06ABCC1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550" y="1545997"/>
            <a:ext cx="5865564" cy="3299380"/>
          </a:xfrm>
        </p:spPr>
      </p:pic>
      <p:pic>
        <p:nvPicPr>
          <p:cNvPr id="7" name="Picture 6">
            <a:extLst>
              <a:ext uri="{FF2B5EF4-FFF2-40B4-BE49-F238E27FC236}">
                <a16:creationId xmlns:a16="http://schemas.microsoft.com/office/drawing/2014/main" id="{0A68E4F9-933E-C57C-3F53-FAEE7BB4E4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3886" y="1545997"/>
            <a:ext cx="5865564" cy="3299380"/>
          </a:xfrm>
          <a:prstGeom prst="rect">
            <a:avLst/>
          </a:prstGeom>
        </p:spPr>
      </p:pic>
    </p:spTree>
    <p:extLst>
      <p:ext uri="{BB962C8B-B14F-4D97-AF65-F5344CB8AC3E}">
        <p14:creationId xmlns:p14="http://schemas.microsoft.com/office/powerpoint/2010/main" val="4191344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8DAB-27B1-E7F3-C3E1-F10821402B8B}"/>
              </a:ext>
            </a:extLst>
          </p:cNvPr>
          <p:cNvSpPr>
            <a:spLocks noGrp="1"/>
          </p:cNvSpPr>
          <p:nvPr>
            <p:ph type="title"/>
          </p:nvPr>
        </p:nvSpPr>
        <p:spPr>
          <a:xfrm>
            <a:off x="838200" y="197964"/>
            <a:ext cx="10515600" cy="1197204"/>
          </a:xfrm>
        </p:spPr>
        <p:txBody>
          <a:bodyPr>
            <a:normAutofit/>
          </a:bodyPr>
          <a:lstStyle/>
          <a:p>
            <a:r>
              <a:rPr lang="en-IN" sz="3600" b="1" u="sng" dirty="0">
                <a:latin typeface="Times New Roman" panose="02020603050405020304" pitchFamily="18" charset="0"/>
                <a:cs typeface="Times New Roman" panose="02020603050405020304" pitchFamily="18" charset="0"/>
              </a:rPr>
              <a:t>FLOWCHART</a:t>
            </a:r>
          </a:p>
        </p:txBody>
      </p:sp>
      <p:pic>
        <p:nvPicPr>
          <p:cNvPr id="4" name="Content Placeholder 3" descr="Business Process Reengineering Management Flow Chart For Bookstore PPT  Example">
            <a:extLst>
              <a:ext uri="{FF2B5EF4-FFF2-40B4-BE49-F238E27FC236}">
                <a16:creationId xmlns:a16="http://schemas.microsoft.com/office/drawing/2014/main" id="{BEBC1BE2-0AF6-FC61-B466-4906BBFD57BE}"/>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34" t="15555" r="234" b="6041"/>
          <a:stretch/>
        </p:blipFill>
        <p:spPr bwMode="auto">
          <a:xfrm>
            <a:off x="838200" y="1225485"/>
            <a:ext cx="10417404" cy="4951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2554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82733-E8DD-F8F8-04EB-0AC5EFDEBFAD}"/>
              </a:ext>
            </a:extLst>
          </p:cNvPr>
          <p:cNvSpPr>
            <a:spLocks noGrp="1"/>
          </p:cNvSpPr>
          <p:nvPr>
            <p:ph type="title"/>
          </p:nvPr>
        </p:nvSpPr>
        <p:spPr/>
        <p:txBody>
          <a:bodyPr>
            <a:normAutofit/>
          </a:bodyPr>
          <a:lstStyle/>
          <a:p>
            <a:r>
              <a:rPr lang="en-IN" sz="3600" b="1" u="sng"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F6F9A688-022E-AB0E-E97A-447CA8B634BE}"/>
              </a:ext>
            </a:extLst>
          </p:cNvPr>
          <p:cNvSpPr>
            <a:spLocks noGrp="1"/>
          </p:cNvSpPr>
          <p:nvPr>
            <p:ph idx="1"/>
          </p:nvPr>
        </p:nvSpPr>
        <p:spPr/>
        <p:txBody>
          <a:bodyPr>
            <a:normAutofit/>
          </a:bodyPr>
          <a:lstStyle/>
          <a:p>
            <a:pPr algn="just"/>
            <a:r>
              <a:rPr lang="en-US" sz="2400" dirty="0">
                <a:latin typeface="Times New Roman" pitchFamily="18" charset="0"/>
                <a:cs typeface="Times New Roman" pitchFamily="18" charset="0"/>
              </a:rPr>
              <a:t>The bookstore website has been crafted to provide an engaging, efficient, and user-friendly platform for book enthusiasts. By combining a broad selection of titles, intuitive search features, and a secure checkout process, it ensures a seamless experience from browsing to purchase. With its responsive design, the website caters to users across all devices, enhancing accessibility and convenience. </a:t>
            </a:r>
          </a:p>
          <a:p>
            <a:pPr algn="just"/>
            <a:r>
              <a:rPr lang="en-US" sz="2400" dirty="0">
                <a:latin typeface="Times New Roman" pitchFamily="18" charset="0"/>
                <a:cs typeface="Times New Roman" pitchFamily="18" charset="0"/>
              </a:rPr>
              <a:t>By prioritizing personalized recommendations and a diverse collection, it aspires to be the go-to destination for readers of all kinds. This platform not only simplifies the process of buying books but also fosters a love for reading, making it a valuable resource for book lovers in the digital age.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5698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93</TotalTime>
  <Words>533</Words>
  <Application>Microsoft Office PowerPoint</Application>
  <PresentationFormat>Widescreen</PresentationFormat>
  <Paragraphs>24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BOOK STORE APPLICATION USING MERN STACK </vt:lpstr>
      <vt:lpstr>ABSTRACT </vt:lpstr>
      <vt:lpstr>INTRODUCTION</vt:lpstr>
      <vt:lpstr>PROPOSED SYSTEM</vt:lpstr>
      <vt:lpstr>PROPOSED MODEL</vt:lpstr>
      <vt:lpstr>PowerPoint Presentation</vt:lpstr>
      <vt:lpstr>PowerPoint Presentation</vt:lpstr>
      <vt:lpstr>FLOWCHART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Harshitha Gurumurthy</dc:creator>
  <cp:lastModifiedBy>Harshitha Gurumurthy</cp:lastModifiedBy>
  <cp:revision>6</cp:revision>
  <dcterms:created xsi:type="dcterms:W3CDTF">2024-10-08T14:12:54Z</dcterms:created>
  <dcterms:modified xsi:type="dcterms:W3CDTF">2024-10-08T15:46:52Z</dcterms:modified>
</cp:coreProperties>
</file>