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2394DF-432B-4B2D-843E-C910E2972A71}"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E329-343E-49AA-8725-23BCF8ADB4B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394DF-432B-4B2D-843E-C910E2972A71}"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2394DF-432B-4B2D-843E-C910E2972A71}"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2394DF-432B-4B2D-843E-C910E2972A71}"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2394DF-432B-4B2D-843E-C910E2972A71}"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E329-343E-49AA-8725-23BCF8ADB4B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2394DF-432B-4B2D-843E-C910E2972A71}"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2394DF-432B-4B2D-843E-C910E2972A71}"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BE329-343E-49AA-8725-23BCF8ADB4B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2394DF-432B-4B2D-843E-C910E2972A71}"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394DF-432B-4B2D-843E-C910E2972A71}"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394DF-432B-4B2D-843E-C910E2972A71}"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E329-343E-49AA-8725-23BCF8ADB4B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2394DF-432B-4B2D-843E-C910E2972A71}"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E329-343E-49AA-8725-23BCF8ADB4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C2394DF-432B-4B2D-843E-C910E2972A71}" type="datetimeFigureOut">
              <a:rPr lang="en-US" smtClean="0"/>
              <a:t>3/25/2025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D8BE329-343E-49AA-8725-23BCF8ADB4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Indian Government Dataset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4343400"/>
            <a:ext cx="6400800" cy="1752600"/>
          </a:xfrm>
        </p:spPr>
        <p:txBody>
          <a:bodyPr>
            <a:normAutofit/>
          </a:bodyPr>
          <a:lstStyle/>
          <a:p>
            <a:pPr algn="l"/>
            <a:r>
              <a:rPr lang="en-US" b="1" dirty="0" smtClean="0">
                <a:solidFill>
                  <a:schemeClr val="tx1"/>
                </a:solidFill>
                <a:latin typeface="Times New Roman" pitchFamily="18" charset="0"/>
                <a:cs typeface="Times New Roman" pitchFamily="18" charset="0"/>
              </a:rPr>
              <a:t>By: </a:t>
            </a:r>
          </a:p>
          <a:p>
            <a:pPr algn="l"/>
            <a:r>
              <a:rPr lang="en-US" b="1" dirty="0" smtClean="0">
                <a:solidFill>
                  <a:schemeClr val="tx1"/>
                </a:solidFill>
                <a:latin typeface="Times New Roman" pitchFamily="18" charset="0"/>
                <a:cs typeface="Times New Roman" pitchFamily="18" charset="0"/>
              </a:rPr>
              <a:t>Name:</a:t>
            </a:r>
            <a:r>
              <a:rPr lang="en-US" dirty="0" smtClean="0">
                <a:solidFill>
                  <a:schemeClr val="tx1"/>
                </a:solidFill>
                <a:latin typeface="Times New Roman" pitchFamily="18" charset="0"/>
                <a:cs typeface="Times New Roman" pitchFamily="18" charset="0"/>
              </a:rPr>
              <a:t> C. </a:t>
            </a:r>
            <a:r>
              <a:rPr lang="en-US" dirty="0" err="1" smtClean="0">
                <a:solidFill>
                  <a:schemeClr val="tx1"/>
                </a:solidFill>
                <a:latin typeface="Times New Roman" pitchFamily="18" charset="0"/>
                <a:cs typeface="Times New Roman" pitchFamily="18" charset="0"/>
              </a:rPr>
              <a:t>Harshitha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Hridya</a:t>
            </a:r>
            <a:endParaRPr lang="en-US" dirty="0" smtClean="0">
              <a:solidFill>
                <a:schemeClr val="tx1"/>
              </a:solidFill>
              <a:latin typeface="Times New Roman" pitchFamily="18" charset="0"/>
              <a:cs typeface="Times New Roman" pitchFamily="18" charset="0"/>
            </a:endParaRPr>
          </a:p>
          <a:p>
            <a:pPr algn="l"/>
            <a:r>
              <a:rPr lang="en-US" dirty="0" smtClean="0">
                <a:solidFill>
                  <a:schemeClr val="tx1"/>
                </a:solidFill>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pic>
        <p:nvPicPr>
          <p:cNvPr id="1026" name="Picture 2" descr="Government of Indi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3" y="381000"/>
            <a:ext cx="38862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1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a:bodyPr>
          <a:lstStyle/>
          <a:p>
            <a:pPr algn="ctr"/>
            <a:endParaRPr lang="en-US" sz="3600" dirty="0" smtClean="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marL="0" indent="0" algn="ctr">
              <a:buNone/>
            </a:pPr>
            <a:endParaRPr lang="en-US" sz="3600" dirty="0">
              <a:latin typeface="Times New Roman" pitchFamily="18" charset="0"/>
              <a:cs typeface="Times New Roman" pitchFamily="18" charset="0"/>
            </a:endParaRPr>
          </a:p>
          <a:p>
            <a:pPr marL="0" indent="0" algn="ctr">
              <a:buNone/>
            </a:pPr>
            <a:r>
              <a:rPr lang="en-US" sz="3600" dirty="0" smtClean="0">
                <a:latin typeface="Times New Roman" pitchFamily="18" charset="0"/>
                <a:cs typeface="Times New Roman" pitchFamily="18" charset="0"/>
              </a:rPr>
              <a:t>THANK YOU </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2703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lstStyle/>
          <a:p>
            <a:r>
              <a:rPr lang="en-US" dirty="0" smtClean="0"/>
              <a:t>Introduction </a:t>
            </a:r>
            <a:endParaRPr lang="en-US" dirty="0"/>
          </a:p>
        </p:txBody>
      </p:sp>
      <p:sp>
        <p:nvSpPr>
          <p:cNvPr id="3" name="Content Placeholder 2"/>
          <p:cNvSpPr>
            <a:spLocks noGrp="1"/>
          </p:cNvSpPr>
          <p:nvPr>
            <p:ph idx="1"/>
          </p:nvPr>
        </p:nvSpPr>
        <p:spPr>
          <a:xfrm>
            <a:off x="381000" y="1981200"/>
            <a:ext cx="8229600" cy="4876800"/>
          </a:xfrm>
        </p:spPr>
        <p:txBody>
          <a:bodyPr/>
          <a:lstStyle/>
          <a:p>
            <a:r>
              <a:rPr lang="en-US" dirty="0">
                <a:latin typeface="Times New Roman" pitchFamily="18" charset="0"/>
                <a:cs typeface="Times New Roman" pitchFamily="18" charset="0"/>
              </a:rPr>
              <a:t>The dataset analyzed in this project focuses on crime statistics for January 2024. It includes numerical data representing crime occurrences across different timeframes and crime categories. The goal is to identify trends, patterns, and anomalies that can aid in crime prevention and policy-making.</a:t>
            </a:r>
          </a:p>
        </p:txBody>
      </p:sp>
    </p:spTree>
    <p:extLst>
      <p:ext uri="{BB962C8B-B14F-4D97-AF65-F5344CB8AC3E}">
        <p14:creationId xmlns:p14="http://schemas.microsoft.com/office/powerpoint/2010/main" val="406805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Dataset </a:t>
            </a:r>
            <a:r>
              <a:rPr lang="en-US" b="1" dirty="0" smtClean="0"/>
              <a:t>Overview</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dataset contains multiple numerical columns tracking crime incidents across different periods.</a:t>
            </a:r>
          </a:p>
          <a:p>
            <a:r>
              <a:rPr lang="en-US" dirty="0">
                <a:latin typeface="Times New Roman" pitchFamily="18" charset="0"/>
                <a:cs typeface="Times New Roman" pitchFamily="18" charset="0"/>
              </a:rPr>
              <a:t>Initial data checks revealed missing values, which were handled appropriately.</a:t>
            </a:r>
          </a:p>
          <a:p>
            <a:r>
              <a:rPr lang="en-US" dirty="0">
                <a:latin typeface="Times New Roman" pitchFamily="18" charset="0"/>
                <a:cs typeface="Times New Roman" pitchFamily="18" charset="0"/>
              </a:rPr>
              <a:t>Columns were cleaned by stripping whitespace and ensuring proper formatting.</a:t>
            </a:r>
          </a:p>
        </p:txBody>
      </p:sp>
    </p:spTree>
    <p:extLst>
      <p:ext uri="{BB962C8B-B14F-4D97-AF65-F5344CB8AC3E}">
        <p14:creationId xmlns:p14="http://schemas.microsoft.com/office/powerpoint/2010/main" val="371762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Crime Distribution </a:t>
            </a:r>
            <a:r>
              <a:rPr lang="en-US" b="1" dirty="0" smtClean="0"/>
              <a:t>Analysis</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Histograms were used to visualize how crime numbers vary across different time frames.</a:t>
            </a:r>
          </a:p>
          <a:p>
            <a:r>
              <a:rPr lang="en-US" dirty="0">
                <a:latin typeface="Times New Roman" pitchFamily="18" charset="0"/>
                <a:cs typeface="Times New Roman" pitchFamily="18" charset="0"/>
              </a:rPr>
              <a:t>These graphs help in understanding the spread of crime data and detecting unusual spikes.</a:t>
            </a:r>
          </a:p>
          <a:p>
            <a:r>
              <a:rPr lang="en-US" dirty="0">
                <a:latin typeface="Times New Roman" pitchFamily="18" charset="0"/>
                <a:cs typeface="Times New Roman" pitchFamily="18" charset="0"/>
              </a:rPr>
              <a:t>For example, a significant increase in crime reports during a specific month may indicate external influencing factors.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256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CLEANING &amp; PREPARATION</a:t>
            </a:r>
            <a:endParaRPr lang="en-US"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Handling Missing Values</a:t>
            </a:r>
            <a:r>
              <a:rPr lang="en-US" dirty="0">
                <a:latin typeface="Times New Roman" pitchFamily="18" charset="0"/>
                <a:cs typeface="Times New Roman" pitchFamily="18" charset="0"/>
              </a:rPr>
              <a:t>: Missing values were addressed using appropriate imputation techniques.</a:t>
            </a:r>
          </a:p>
          <a:p>
            <a:r>
              <a:rPr lang="en-US" b="1" dirty="0">
                <a:latin typeface="Times New Roman" pitchFamily="18" charset="0"/>
                <a:cs typeface="Times New Roman" pitchFamily="18" charset="0"/>
              </a:rPr>
              <a:t>Checking Data Types</a:t>
            </a:r>
            <a:r>
              <a:rPr lang="en-US" dirty="0">
                <a:latin typeface="Times New Roman" pitchFamily="18" charset="0"/>
                <a:cs typeface="Times New Roman" pitchFamily="18" charset="0"/>
              </a:rPr>
              <a:t>: Ensured correct data types for numerical and categorical columns.</a:t>
            </a:r>
          </a:p>
          <a:p>
            <a:r>
              <a:rPr lang="en-US" b="1" dirty="0">
                <a:latin typeface="Times New Roman" pitchFamily="18" charset="0"/>
                <a:cs typeface="Times New Roman" pitchFamily="18" charset="0"/>
              </a:rPr>
              <a:t>Grouping by Major Crime Categories</a:t>
            </a:r>
            <a:r>
              <a:rPr lang="en-US" dirty="0">
                <a:latin typeface="Times New Roman" pitchFamily="18" charset="0"/>
                <a:cs typeface="Times New Roman" pitchFamily="18" charset="0"/>
              </a:rPr>
              <a:t>: Data was aggregated by 'Major Head' where applicable.</a:t>
            </a:r>
          </a:p>
          <a:p>
            <a:r>
              <a:rPr lang="en-US" b="1" dirty="0">
                <a:latin typeface="Times New Roman" pitchFamily="18" charset="0"/>
                <a:cs typeface="Times New Roman" pitchFamily="18" charset="0"/>
              </a:rPr>
              <a:t>Outlier Detection</a:t>
            </a:r>
            <a:r>
              <a:rPr lang="en-US" dirty="0">
                <a:latin typeface="Times New Roman" pitchFamily="18" charset="0"/>
                <a:cs typeface="Times New Roman" pitchFamily="18" charset="0"/>
              </a:rPr>
              <a:t>: Box plots were used to identify extreme values.</a:t>
            </a:r>
          </a:p>
        </p:txBody>
      </p:sp>
    </p:spTree>
    <p:extLst>
      <p:ext uri="{BB962C8B-B14F-4D97-AF65-F5344CB8AC3E}">
        <p14:creationId xmlns:p14="http://schemas.microsoft.com/office/powerpoint/2010/main" val="281626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ANALYSIS &amp; </a:t>
            </a:r>
            <a:r>
              <a:rPr lang="en-US" b="1" dirty="0" smtClean="0"/>
              <a:t>VISUALIZATIONS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b="1" dirty="0">
                <a:latin typeface="Times New Roman" pitchFamily="18" charset="0"/>
                <a:cs typeface="Times New Roman" pitchFamily="18" charset="0"/>
              </a:rPr>
              <a:t>Crime Distribution Over Different Periods</a:t>
            </a:r>
            <a:endParaRPr lang="en-US" dirty="0">
              <a:latin typeface="Times New Roman" pitchFamily="18" charset="0"/>
              <a:cs typeface="Times New Roman" pitchFamily="18" charset="0"/>
            </a:endParaRPr>
          </a:p>
          <a:p>
            <a:pPr lvl="1">
              <a:buFont typeface="Wingdings" pitchFamily="2" charset="2"/>
              <a:buChar char="Ø"/>
            </a:pPr>
            <a:r>
              <a:rPr lang="en-US" dirty="0">
                <a:latin typeface="Times New Roman" pitchFamily="18" charset="0"/>
                <a:cs typeface="Times New Roman" pitchFamily="18" charset="0"/>
              </a:rPr>
              <a:t>Histograms were used to analyze crime trends across:</a:t>
            </a:r>
          </a:p>
          <a:p>
            <a:pPr lvl="2">
              <a:buFont typeface="Wingdings" pitchFamily="2" charset="2"/>
              <a:buChar char="Ø"/>
            </a:pPr>
            <a:r>
              <a:rPr lang="en-US" dirty="0">
                <a:latin typeface="Times New Roman" pitchFamily="18" charset="0"/>
                <a:cs typeface="Times New Roman" pitchFamily="18" charset="0"/>
              </a:rPr>
              <a:t>Current month</a:t>
            </a:r>
          </a:p>
          <a:p>
            <a:pPr lvl="2">
              <a:buFont typeface="Wingdings" pitchFamily="2" charset="2"/>
              <a:buChar char="Ø"/>
            </a:pPr>
            <a:r>
              <a:rPr lang="en-US" dirty="0">
                <a:latin typeface="Times New Roman" pitchFamily="18" charset="0"/>
                <a:cs typeface="Times New Roman" pitchFamily="18" charset="0"/>
              </a:rPr>
              <a:t>Previous month</a:t>
            </a:r>
          </a:p>
          <a:p>
            <a:pPr lvl="2">
              <a:buFont typeface="Wingdings" pitchFamily="2" charset="2"/>
              <a:buChar char="Ø"/>
            </a:pPr>
            <a:r>
              <a:rPr lang="en-US" dirty="0">
                <a:latin typeface="Times New Roman" pitchFamily="18" charset="0"/>
                <a:cs typeface="Times New Roman" pitchFamily="18" charset="0"/>
              </a:rPr>
              <a:t>Corresponding month in the previous year</a:t>
            </a:r>
          </a:p>
          <a:p>
            <a:pPr lvl="2">
              <a:buFont typeface="Wingdings" pitchFamily="2" charset="2"/>
              <a:buChar char="Ø"/>
            </a:pPr>
            <a:r>
              <a:rPr lang="en-US" dirty="0">
                <a:latin typeface="Times New Roman" pitchFamily="18" charset="0"/>
                <a:cs typeface="Times New Roman" pitchFamily="18" charset="0"/>
              </a:rPr>
              <a:t>Year-to-date </a:t>
            </a:r>
            <a:r>
              <a:rPr lang="en-US" dirty="0" smtClean="0">
                <a:latin typeface="Times New Roman" pitchFamily="18" charset="0"/>
                <a:cs typeface="Times New Roman" pitchFamily="18" charset="0"/>
              </a:rPr>
              <a:t>totals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352800"/>
            <a:ext cx="4224725" cy="3440000"/>
          </a:xfrm>
          <a:prstGeom prst="rect">
            <a:avLst/>
          </a:prstGeom>
        </p:spPr>
      </p:pic>
    </p:spTree>
    <p:extLst>
      <p:ext uri="{BB962C8B-B14F-4D97-AF65-F5344CB8AC3E}">
        <p14:creationId xmlns:p14="http://schemas.microsoft.com/office/powerpoint/2010/main" val="277698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pPr>
              <a:buFont typeface="Wingdings" pitchFamily="2" charset="2"/>
              <a:buChar char="Ø"/>
            </a:pPr>
            <a:r>
              <a:rPr lang="en-US" b="1" dirty="0">
                <a:latin typeface="Times New Roman" pitchFamily="18" charset="0"/>
                <a:cs typeface="Times New Roman" pitchFamily="18" charset="0"/>
              </a:rPr>
              <a:t>State-wise Crime Trends</a:t>
            </a:r>
            <a:endParaRPr lang="en-US" dirty="0">
              <a:latin typeface="Times New Roman" pitchFamily="18" charset="0"/>
              <a:cs typeface="Times New Roman" pitchFamily="18" charset="0"/>
            </a:endParaRPr>
          </a:p>
          <a:p>
            <a:pPr lvl="1">
              <a:buFont typeface="Wingdings" pitchFamily="2" charset="2"/>
              <a:buChar char="Ø"/>
            </a:pPr>
            <a:r>
              <a:rPr lang="en-US" dirty="0">
                <a:latin typeface="Times New Roman" pitchFamily="18" charset="0"/>
                <a:cs typeface="Times New Roman" pitchFamily="18" charset="0"/>
              </a:rPr>
              <a:t>Bar plots highlighted states with the highest crime rates.</a:t>
            </a:r>
          </a:p>
          <a:p>
            <a:pPr lvl="1">
              <a:buFont typeface="Wingdings" pitchFamily="2" charset="2"/>
              <a:buChar char="Ø"/>
            </a:pPr>
            <a:r>
              <a:rPr lang="en-US" dirty="0">
                <a:latin typeface="Times New Roman" pitchFamily="18" charset="0"/>
                <a:cs typeface="Times New Roman" pitchFamily="18" charset="0"/>
              </a:rPr>
              <a:t>Some states exhibited significantly higher crime occurrences than others</a:t>
            </a:r>
            <a:r>
              <a:rPr lang="en-US" dirty="0" smtClean="0">
                <a:latin typeface="Times New Roman" pitchFamily="18" charset="0"/>
                <a:cs typeface="Times New Roman" pitchFamily="18" charset="0"/>
              </a:rPr>
              <a:t>.</a:t>
            </a:r>
          </a:p>
          <a:p>
            <a:pPr marL="274320" lvl="1"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9" y="2057400"/>
            <a:ext cx="5526527" cy="3962400"/>
          </a:xfrm>
          <a:prstGeom prst="rect">
            <a:avLst/>
          </a:prstGeom>
        </p:spPr>
      </p:pic>
    </p:spTree>
    <p:extLst>
      <p:ext uri="{BB962C8B-B14F-4D97-AF65-F5344CB8AC3E}">
        <p14:creationId xmlns:p14="http://schemas.microsoft.com/office/powerpoint/2010/main" val="388813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29600" cy="5334000"/>
          </a:xfrm>
        </p:spPr>
        <p:txBody>
          <a:bodyPr/>
          <a:lstStyle/>
          <a:p>
            <a:r>
              <a:rPr lang="en-US" b="1" dirty="0">
                <a:latin typeface="Times New Roman" pitchFamily="18" charset="0"/>
                <a:cs typeface="Times New Roman" pitchFamily="18" charset="0"/>
              </a:rPr>
              <a:t>Comparison of Major Crime Categories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Grouped crime counts by major categories to identify dominant crime types.</a:t>
            </a:r>
          </a:p>
          <a:p>
            <a:r>
              <a:rPr lang="en-US" dirty="0">
                <a:latin typeface="Times New Roman" pitchFamily="18" charset="0"/>
                <a:cs typeface="Times New Roman" pitchFamily="18" charset="0"/>
              </a:rPr>
              <a:t>Pie charts were used to illustrate the proportion of different crime types.</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71800"/>
            <a:ext cx="5024990" cy="2652987"/>
          </a:xfrm>
          <a:prstGeom prst="rect">
            <a:avLst/>
          </a:prstGeom>
        </p:spPr>
      </p:pic>
    </p:spTree>
    <p:extLst>
      <p:ext uri="{BB962C8B-B14F-4D97-AF65-F5344CB8AC3E}">
        <p14:creationId xmlns:p14="http://schemas.microsoft.com/office/powerpoint/2010/main" val="293989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The analysis of crime data for January 2024 provided valuable insights into crime trends across different timeframes and regions. Key findings highlight variations in crime rates by state, seasonal influences on crime types, and overall patterns that can help in policy formulation. By leveraging visualizations such as histograms, bar charts, and pie charts, we identified areas requiring attention from law enforcement agencies. Future improvements in data collection and proactive crime prevention strategies can enhance public safety and reduce crime rates effectively.</a:t>
            </a:r>
          </a:p>
        </p:txBody>
      </p:sp>
    </p:spTree>
    <p:extLst>
      <p:ext uri="{BB962C8B-B14F-4D97-AF65-F5344CB8AC3E}">
        <p14:creationId xmlns:p14="http://schemas.microsoft.com/office/powerpoint/2010/main" val="2863019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213</TotalTime>
  <Words>385</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Indian Government Dataset</vt:lpstr>
      <vt:lpstr>Introduction </vt:lpstr>
      <vt:lpstr>Dataset Overview</vt:lpstr>
      <vt:lpstr>Crime Distribution Analysis</vt:lpstr>
      <vt:lpstr>DATA CLEANING &amp; PREPARATION</vt:lpstr>
      <vt:lpstr>KEY ANALYSIS &amp; VISUALIZATIONS</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Government Dataset</dc:title>
  <dc:creator>HARSHITHA HRIDYA</dc:creator>
  <cp:lastModifiedBy>HARSHITHA HRIDYA</cp:lastModifiedBy>
  <cp:revision>8</cp:revision>
  <dcterms:created xsi:type="dcterms:W3CDTF">2025-03-22T05:24:39Z</dcterms:created>
  <dcterms:modified xsi:type="dcterms:W3CDTF">2025-03-25T07:34:20Z</dcterms:modified>
</cp:coreProperties>
</file>