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79976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9719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23080" y="3430800"/>
            <a:ext cx="9719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23080" y="343080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503680" y="343080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09520" y="106668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095600" y="106668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23080" y="343080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809520" y="343080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095600" y="343080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23080" y="1066680"/>
            <a:ext cx="971928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9719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2275560" y="21600"/>
            <a:ext cx="8523720" cy="343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23080" y="343080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23080" y="1066680"/>
            <a:ext cx="971928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503680" y="343080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23080" y="3430800"/>
            <a:ext cx="9719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9719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3080" y="3430800"/>
            <a:ext cx="9719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23080" y="343080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503680" y="343080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809520" y="106668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095600" y="106668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23080" y="343080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809520" y="343080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095600" y="3430800"/>
            <a:ext cx="31294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9719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275560" y="21600"/>
            <a:ext cx="8523720" cy="343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3080" y="343080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503680" y="343080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230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503680" y="1066680"/>
            <a:ext cx="47430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23080" y="3430800"/>
            <a:ext cx="9719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723600"/>
            <a:ext cx="10829520" cy="360"/>
          </a:xfrm>
          <a:prstGeom prst="line">
            <a:avLst/>
          </a:prstGeom>
          <a:ln w="57240">
            <a:solidFill>
              <a:srgbClr val="cc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553080"/>
            <a:ext cx="10799280" cy="304560"/>
          </a:xfrm>
          <a:prstGeom prst="rect">
            <a:avLst/>
          </a:prstGeom>
          <a:solidFill>
            <a:srgbClr val="cc6600">
              <a:alpha val="86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610000" y="6572160"/>
            <a:ext cx="566964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School of Information Sciences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0920" y="6550200"/>
            <a:ext cx="1213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A402C6E-AB00-4BAB-B8D4-709CDA8A51F4}" type="datetime1">
              <a:rPr b="0" lang="en-IN" sz="1400" spc="-1" strike="noStrike">
                <a:solidFill>
                  <a:srgbClr val="000000"/>
                </a:solidFill>
                <a:latin typeface="Arial"/>
              </a:rPr>
              <a:t>09/11/2018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8460000" y="6549480"/>
            <a:ext cx="236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Project Slide </a:t>
            </a:r>
            <a:fld id="{B00D595D-C631-4788-BC99-15B0C581DDC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pic>
        <p:nvPicPr>
          <p:cNvPr id="5" name="Picture 2" descr=""/>
          <p:cNvPicPr/>
          <p:nvPr/>
        </p:nvPicPr>
        <p:blipFill>
          <a:blip r:embed="rId2"/>
          <a:stretch/>
        </p:blipFill>
        <p:spPr>
          <a:xfrm>
            <a:off x="218160" y="0"/>
            <a:ext cx="2133360" cy="6300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810000" y="2130480"/>
            <a:ext cx="917928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70920" y="6550200"/>
            <a:ext cx="1213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C4B7CD8-8424-4559-9647-795BE1D35CD9}" type="datetime1">
              <a:rPr b="0" lang="en-IN" sz="1400" spc="-1" strike="noStrike">
                <a:solidFill>
                  <a:srgbClr val="000000"/>
                </a:solidFill>
                <a:latin typeface="Arial"/>
              </a:rPr>
              <a:t>09/11/2018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539640" y="1604520"/>
            <a:ext cx="9719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0" y="723600"/>
            <a:ext cx="10829520" cy="360"/>
          </a:xfrm>
          <a:prstGeom prst="line">
            <a:avLst/>
          </a:prstGeom>
          <a:ln w="57240">
            <a:solidFill>
              <a:srgbClr val="cc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553080"/>
            <a:ext cx="10799280" cy="304560"/>
          </a:xfrm>
          <a:prstGeom prst="rect">
            <a:avLst/>
          </a:prstGeom>
          <a:solidFill>
            <a:srgbClr val="cc6600">
              <a:alpha val="86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610000" y="6572160"/>
            <a:ext cx="566964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School of Information Sciences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70920" y="6550200"/>
            <a:ext cx="1213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CE40B2E-E498-4556-8A33-A99C3C241F4C}" type="datetime1">
              <a:rPr b="0" lang="en-IN" sz="1400" spc="-1" strike="noStrike">
                <a:solidFill>
                  <a:srgbClr val="000000"/>
                </a:solidFill>
                <a:latin typeface="Arial"/>
              </a:rPr>
              <a:t>09/11/2018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8823600" y="6549480"/>
            <a:ext cx="1965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Seminar </a:t>
            </a:r>
            <a:fld id="{8AFE16E3-E02F-45F0-9D38-3FC204A94B9C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50" name="Picture 2" descr=""/>
          <p:cNvPicPr/>
          <p:nvPr/>
        </p:nvPicPr>
        <p:blipFill>
          <a:blip r:embed="rId2"/>
          <a:stretch/>
        </p:blipFill>
        <p:spPr>
          <a:xfrm>
            <a:off x="218160" y="0"/>
            <a:ext cx="2133360" cy="630000"/>
          </a:xfrm>
          <a:prstGeom prst="rect">
            <a:avLst/>
          </a:prstGeom>
          <a:ln>
            <a:noFill/>
          </a:ln>
        </p:spPr>
      </p:pic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275560" y="21600"/>
            <a:ext cx="8523720" cy="74016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523080" y="1066680"/>
            <a:ext cx="9719280" cy="4525560"/>
          </a:xfrm>
          <a:prstGeom prst="rect">
            <a:avLst/>
          </a:prstGeom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0920" y="6550200"/>
            <a:ext cx="1213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ECBA378-AF83-4D72-9648-5D3C506F9246}" type="datetime1">
              <a:rPr b="0" lang="en-IN" sz="1400" spc="-1" strike="noStrike">
                <a:solidFill>
                  <a:srgbClr val="000000"/>
                </a:solidFill>
                <a:latin typeface="Arial"/>
              </a:rPr>
              <a:t>09/11/2018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hub.docker.com/" TargetMode="External"/><Relationship Id="rId2" Type="http://schemas.openxmlformats.org/officeDocument/2006/relationships/hyperlink" Target="https://www.codementor.io/mamytianarakotomalala/how-to-deploy-docker-container-with-ansible-on-debian-8-mavm48kw0" TargetMode="External"/><Relationship Id="rId3" Type="http://schemas.openxmlformats.org/officeDocument/2006/relationships/hyperlink" Target="https://docs.ansible.com/ansible/2.5/modules/docker_module.html" TargetMode="External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28000" y="1219320"/>
            <a:ext cx="917928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c6600"/>
                </a:solidFill>
                <a:latin typeface="Arial"/>
              </a:rPr>
              <a:t>ORCHESTRATION OF CONTAINERS USING ANSIBLE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12400" y="3733920"/>
            <a:ext cx="8610120" cy="23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Guide: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                 Harshitha K 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Mohan Kumar J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          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181041008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SOIS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     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   Suman Banakar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          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181041012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/>
        </p:blipFill>
        <p:spPr>
          <a:xfrm>
            <a:off x="1132560" y="1752480"/>
            <a:ext cx="8838720" cy="434304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523080" y="1066680"/>
            <a:ext cx="971928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Install Docker and dependencies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1056600" y="1676520"/>
            <a:ext cx="8686440" cy="420156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523080" y="1066680"/>
            <a:ext cx="971928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Creating directory for proxy settings and copying proxy files: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23080" y="1066680"/>
            <a:ext cx="97192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Build Nginx image from Dockerfile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1001520" y="1619640"/>
            <a:ext cx="8762760" cy="42775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23080" y="1066680"/>
            <a:ext cx="97192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Resultant container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1285200" y="1600200"/>
            <a:ext cx="7772040" cy="41144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23080" y="1066680"/>
            <a:ext cx="97192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www.docker.com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 u="sng">
                <a:solidFill>
                  <a:srgbClr val="009999"/>
                </a:solidFill>
                <a:uFillTx/>
                <a:latin typeface="Arial"/>
                <a:hlinkClick r:id="rId1"/>
              </a:rPr>
              <a:t>www.Hub.docker.com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 u="sng">
                <a:solidFill>
                  <a:srgbClr val="009999"/>
                </a:solidFill>
                <a:uFillTx/>
                <a:latin typeface="Arial"/>
                <a:hlinkClick r:id="rId2"/>
              </a:rPr>
              <a:t>https://www.codementor.io/mamytianarakotomalala/how-to-deploy-docker-container-with-ansible-on-debian-8-mavm48kw0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 u="sng">
                <a:solidFill>
                  <a:srgbClr val="009999"/>
                </a:solidFill>
                <a:uFillTx/>
                <a:latin typeface="Arial"/>
                <a:hlinkClick r:id="rId3"/>
              </a:rPr>
              <a:t>https://docs.ansible.com/ansible/2.5/modules/docker_module.html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Carlos de Alfonso ∗, Amanda Calatrava, Germán Moltó[1]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Orchestration of containerized microservices for IIOT using docker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Jo˜ao Rufino∗, Muhammad Alam∗, Joaquim Ferreira∗,‡, Abdur Rehman†, Kim Fung Tsang∗∗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∗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Instituto de Telecomunicac¸ ˜oes, Campus Universit´ario de Santiago, 3810-193 Aveiro, Portugal ESTGA - Universidade de Aveiro, 3754-909 A´ gueda, Portugal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Joshua Higgins(B), Violeta Holmes, and Colin Venters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University of Huddersfield, Queensgate, Huddersfield, UK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{joshua.higgins,v.holmes,c.venters}@hud.ac.uk[3]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2015 IEEE International Conference on Cloud Engineering[4]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23080" y="1066680"/>
            <a:ext cx="97192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440"/>
              </a:spcBef>
            </a:pPr>
            <a:r>
              <a:rPr b="1" i="1" lang="en-US" sz="7200" spc="-1" strike="noStrike">
                <a:solidFill>
                  <a:srgbClr val="000000"/>
                </a:solidFill>
                <a:latin typeface="Arial"/>
              </a:rPr>
              <a:t>Thank you 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275560" y="21600"/>
            <a:ext cx="852372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23080" y="1066680"/>
            <a:ext cx="97192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0200" indent="-322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0200" indent="-322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0200" indent="-322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0200" indent="-322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Phases of Recommendation Process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0200" indent="-322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Snapshots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0200" indent="-322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23080" y="1066680"/>
            <a:ext cx="97192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Docker containers share the kernel of the underlying container host, however they don’t need to run a full operating system. Rather, the software and dependencies are wrapped in a container that run on top of the container host.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Ansible is an automation tool that aims to ease tasks like configuration management, application deployment and intra-service orchestration. It has a built-in Docker module that integrates with Docker for container management.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Objective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3080" y="1066680"/>
            <a:ext cx="9719280" cy="49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main objective of this project is to  run Docker containers and manage the containers on nodes through Ansible from host.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System 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23080" y="1066680"/>
            <a:ext cx="97192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rcRect l="-15" t="-24" r="-15" b="-24"/>
          <a:stretch/>
        </p:blipFill>
        <p:spPr>
          <a:xfrm>
            <a:off x="2275560" y="1500840"/>
            <a:ext cx="6547320" cy="409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c6600"/>
                </a:solidFill>
                <a:latin typeface="Arial"/>
              </a:rPr>
              <a:t>Phases of Recommended Process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23080" y="1066680"/>
            <a:ext cx="97192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479"/>
              </a:spcBef>
            </a:pPr>
            <a:br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2656800" y="1066680"/>
            <a:ext cx="5562360" cy="47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c6600"/>
                </a:solidFill>
                <a:latin typeface="Arial"/>
              </a:rPr>
              <a:t>Methodology:</a:t>
            </a:r>
            <a:br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23080" y="1066680"/>
            <a:ext cx="9719280" cy="52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Ansible on Linux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Step 1 — Build a docker image with Dockerfile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 a directory on the workstation and a Dockerfile within the created directory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Step 2 — Edit inventory file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Inventory file contains IP addresses or domain names where we want deploy container. Add this file in your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23080" y="1066680"/>
            <a:ext cx="97192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23080" y="1066680"/>
            <a:ext cx="9719280" cy="61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Step 3 — Edit Ansible playbook</a:t>
            </a:r>
            <a:endParaRPr b="0" lang="en-IN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docker_project/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main.yml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hosts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docker/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Dockerfile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Step 4 — Run the playbook</a:t>
            </a:r>
            <a:endParaRPr b="0" lang="en-IN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$ansible-playbook -i ~/hosts main.yml --ask-become-pass 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-ask-sudo-pass --ask-pass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275560" y="21600"/>
            <a:ext cx="8523720" cy="7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6600"/>
                </a:solidFill>
                <a:latin typeface="Arial"/>
              </a:rPr>
              <a:t>Snapshots-Ping nodes through ansible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Content Placeholder 3" descr=""/>
          <p:cNvPicPr/>
          <p:nvPr/>
        </p:nvPicPr>
        <p:blipFill>
          <a:blip r:embed="rId1"/>
          <a:stretch/>
        </p:blipFill>
        <p:spPr>
          <a:xfrm>
            <a:off x="1361160" y="1600200"/>
            <a:ext cx="8049600" cy="45255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21512</TotalTime>
  <Application>LibreOffice/6.0.3.2$Linux_X86_64 LibreOffice_project/00m0$Build-2</Application>
  <Words>85</Words>
  <Paragraphs>74</Paragraphs>
  <Company>MAHE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2007-08-14T09:37:21Z</dcterms:created>
  <dc:creator>MAHE</dc:creator>
  <dc:description/>
  <dc:language>en-IN</dc:language>
  <cp:lastModifiedBy/>
  <dcterms:modified xsi:type="dcterms:W3CDTF">2018-11-09T20:16:32Z</dcterms:modified>
  <cp:revision>905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MAHE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