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91"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B8056F-096C-4782-BC42-23844BBE1DE9}"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A3671E15-9A36-40D0-AA60-43AD4B97C311}">
      <dgm:prSet/>
      <dgm:spPr/>
      <dgm:t>
        <a:bodyPr/>
        <a:lstStyle/>
        <a:p>
          <a:r>
            <a:rPr lang="en-US" dirty="0"/>
            <a:t>Introduction</a:t>
          </a:r>
        </a:p>
      </dgm:t>
    </dgm:pt>
    <dgm:pt modelId="{FC917F49-8113-40D2-B29D-7F21A05E691B}" type="parTrans" cxnId="{A83BB670-57FA-44E6-AD85-5089EF6B6D28}">
      <dgm:prSet/>
      <dgm:spPr/>
      <dgm:t>
        <a:bodyPr/>
        <a:lstStyle/>
        <a:p>
          <a:endParaRPr lang="en-US"/>
        </a:p>
      </dgm:t>
    </dgm:pt>
    <dgm:pt modelId="{F24D326F-5FDF-40DE-8688-B9758107AD38}" type="sibTrans" cxnId="{A83BB670-57FA-44E6-AD85-5089EF6B6D28}">
      <dgm:prSet/>
      <dgm:spPr/>
      <dgm:t>
        <a:bodyPr/>
        <a:lstStyle/>
        <a:p>
          <a:endParaRPr lang="en-US"/>
        </a:p>
      </dgm:t>
    </dgm:pt>
    <dgm:pt modelId="{68BCFCE4-AF44-408C-A39E-4A5E1EF84132}">
      <dgm:prSet/>
      <dgm:spPr/>
      <dgm:t>
        <a:bodyPr/>
        <a:lstStyle/>
        <a:p>
          <a:r>
            <a:rPr lang="en-US"/>
            <a:t>Methodology</a:t>
          </a:r>
        </a:p>
      </dgm:t>
    </dgm:pt>
    <dgm:pt modelId="{A831205D-59D3-4562-8022-183A5BB54F19}" type="parTrans" cxnId="{8ADE85E2-BA71-458A-BCC1-B0F8BE17A10F}">
      <dgm:prSet/>
      <dgm:spPr/>
      <dgm:t>
        <a:bodyPr/>
        <a:lstStyle/>
        <a:p>
          <a:endParaRPr lang="en-US"/>
        </a:p>
      </dgm:t>
    </dgm:pt>
    <dgm:pt modelId="{33AD51E7-2755-4C77-8722-02D825EEA547}" type="sibTrans" cxnId="{8ADE85E2-BA71-458A-BCC1-B0F8BE17A10F}">
      <dgm:prSet/>
      <dgm:spPr/>
      <dgm:t>
        <a:bodyPr/>
        <a:lstStyle/>
        <a:p>
          <a:endParaRPr lang="en-US"/>
        </a:p>
      </dgm:t>
    </dgm:pt>
    <dgm:pt modelId="{8B5223C3-C7C9-4388-826C-9F68D1620DD5}">
      <dgm:prSet/>
      <dgm:spPr/>
      <dgm:t>
        <a:bodyPr/>
        <a:lstStyle/>
        <a:p>
          <a:r>
            <a:rPr lang="en-US"/>
            <a:t>Results</a:t>
          </a:r>
        </a:p>
      </dgm:t>
    </dgm:pt>
    <dgm:pt modelId="{4DB52CF3-3B8F-4027-9E4A-C989E2A386F1}" type="parTrans" cxnId="{D7EC7459-679E-4509-A939-D9C239C73C53}">
      <dgm:prSet/>
      <dgm:spPr/>
      <dgm:t>
        <a:bodyPr/>
        <a:lstStyle/>
        <a:p>
          <a:endParaRPr lang="en-US"/>
        </a:p>
      </dgm:t>
    </dgm:pt>
    <dgm:pt modelId="{36F2E82B-81E9-4F7F-8E85-0AB1C03A8414}" type="sibTrans" cxnId="{D7EC7459-679E-4509-A939-D9C239C73C53}">
      <dgm:prSet/>
      <dgm:spPr/>
      <dgm:t>
        <a:bodyPr/>
        <a:lstStyle/>
        <a:p>
          <a:endParaRPr lang="en-US"/>
        </a:p>
      </dgm:t>
    </dgm:pt>
    <dgm:pt modelId="{E3060DF0-483C-4412-9B8B-61EBB92ECF68}">
      <dgm:prSet/>
      <dgm:spPr/>
      <dgm:t>
        <a:bodyPr/>
        <a:lstStyle/>
        <a:p>
          <a:r>
            <a:rPr lang="en-US"/>
            <a:t>Conclusion</a:t>
          </a:r>
        </a:p>
      </dgm:t>
    </dgm:pt>
    <dgm:pt modelId="{5F3699B7-3CD8-458A-BE28-E9087CCD982C}" type="parTrans" cxnId="{5F3F9AC8-3CC5-40F7-8D2F-AC0266DFDB91}">
      <dgm:prSet/>
      <dgm:spPr/>
      <dgm:t>
        <a:bodyPr/>
        <a:lstStyle/>
        <a:p>
          <a:endParaRPr lang="en-US"/>
        </a:p>
      </dgm:t>
    </dgm:pt>
    <dgm:pt modelId="{9BD2B2CF-A159-4BC2-BE81-E9B84769EBB1}" type="sibTrans" cxnId="{5F3F9AC8-3CC5-40F7-8D2F-AC0266DFDB91}">
      <dgm:prSet/>
      <dgm:spPr/>
      <dgm:t>
        <a:bodyPr/>
        <a:lstStyle/>
        <a:p>
          <a:endParaRPr lang="en-US"/>
        </a:p>
      </dgm:t>
    </dgm:pt>
    <dgm:pt modelId="{9759CEFC-03EB-470B-9535-B7D64779AEC9}" type="pres">
      <dgm:prSet presAssocID="{63B8056F-096C-4782-BC42-23844BBE1DE9}" presName="root" presStyleCnt="0">
        <dgm:presLayoutVars>
          <dgm:dir/>
          <dgm:resizeHandles val="exact"/>
        </dgm:presLayoutVars>
      </dgm:prSet>
      <dgm:spPr/>
    </dgm:pt>
    <dgm:pt modelId="{FECC5A9D-653F-4B52-AAA1-DD1AB052B700}" type="pres">
      <dgm:prSet presAssocID="{A3671E15-9A36-40D0-AA60-43AD4B97C311}" presName="compNode" presStyleCnt="0"/>
      <dgm:spPr/>
    </dgm:pt>
    <dgm:pt modelId="{A1922AF9-7DD4-47EF-B54A-E90180281345}" type="pres">
      <dgm:prSet presAssocID="{A3671E15-9A36-40D0-AA60-43AD4B97C31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CBCF28F9-ACC6-4371-A43B-F2076E5C8ABA}" type="pres">
      <dgm:prSet presAssocID="{A3671E15-9A36-40D0-AA60-43AD4B97C311}" presName="spaceRect" presStyleCnt="0"/>
      <dgm:spPr/>
    </dgm:pt>
    <dgm:pt modelId="{138117DC-0755-4A45-B484-79279C200161}" type="pres">
      <dgm:prSet presAssocID="{A3671E15-9A36-40D0-AA60-43AD4B97C311}" presName="textRect" presStyleLbl="revTx" presStyleIdx="0" presStyleCnt="4">
        <dgm:presLayoutVars>
          <dgm:chMax val="1"/>
          <dgm:chPref val="1"/>
        </dgm:presLayoutVars>
      </dgm:prSet>
      <dgm:spPr/>
    </dgm:pt>
    <dgm:pt modelId="{633B2549-BB23-4720-8E06-F55C7319EF2E}" type="pres">
      <dgm:prSet presAssocID="{F24D326F-5FDF-40DE-8688-B9758107AD38}" presName="sibTrans" presStyleCnt="0"/>
      <dgm:spPr/>
    </dgm:pt>
    <dgm:pt modelId="{F03CEE74-DB2A-4C2E-8916-80F6F5BFEE3D}" type="pres">
      <dgm:prSet presAssocID="{68BCFCE4-AF44-408C-A39E-4A5E1EF84132}" presName="compNode" presStyleCnt="0"/>
      <dgm:spPr/>
    </dgm:pt>
    <dgm:pt modelId="{8D20DD32-4DA9-476F-A673-639D00176319}" type="pres">
      <dgm:prSet presAssocID="{68BCFCE4-AF44-408C-A39E-4A5E1EF8413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Enrollment"/>
        </a:ext>
      </dgm:extLst>
    </dgm:pt>
    <dgm:pt modelId="{7A275645-B4E8-49E6-9EC5-67ACA7CF93CD}" type="pres">
      <dgm:prSet presAssocID="{68BCFCE4-AF44-408C-A39E-4A5E1EF84132}" presName="spaceRect" presStyleCnt="0"/>
      <dgm:spPr/>
    </dgm:pt>
    <dgm:pt modelId="{17FD2BB5-AA1F-49C4-BA7E-B4EA60A9C0AA}" type="pres">
      <dgm:prSet presAssocID="{68BCFCE4-AF44-408C-A39E-4A5E1EF84132}" presName="textRect" presStyleLbl="revTx" presStyleIdx="1" presStyleCnt="4">
        <dgm:presLayoutVars>
          <dgm:chMax val="1"/>
          <dgm:chPref val="1"/>
        </dgm:presLayoutVars>
      </dgm:prSet>
      <dgm:spPr/>
    </dgm:pt>
    <dgm:pt modelId="{B9E83FBA-CC4E-4717-9763-185E12C96189}" type="pres">
      <dgm:prSet presAssocID="{33AD51E7-2755-4C77-8722-02D825EEA547}" presName="sibTrans" presStyleCnt="0"/>
      <dgm:spPr/>
    </dgm:pt>
    <dgm:pt modelId="{6BD32DCA-7FB8-4702-987E-BFAB1FEBF24A}" type="pres">
      <dgm:prSet presAssocID="{8B5223C3-C7C9-4388-826C-9F68D1620DD5}" presName="compNode" presStyleCnt="0"/>
      <dgm:spPr/>
    </dgm:pt>
    <dgm:pt modelId="{E6138676-D782-4600-A422-296C0A539A5B}" type="pres">
      <dgm:prSet presAssocID="{8B5223C3-C7C9-4388-826C-9F68D1620DD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naire"/>
        </a:ext>
      </dgm:extLst>
    </dgm:pt>
    <dgm:pt modelId="{D66EB9EF-3B1F-4A02-B61B-795C2C86A1EB}" type="pres">
      <dgm:prSet presAssocID="{8B5223C3-C7C9-4388-826C-9F68D1620DD5}" presName="spaceRect" presStyleCnt="0"/>
      <dgm:spPr/>
    </dgm:pt>
    <dgm:pt modelId="{2AA14105-C761-46E0-B936-2BB645A50139}" type="pres">
      <dgm:prSet presAssocID="{8B5223C3-C7C9-4388-826C-9F68D1620DD5}" presName="textRect" presStyleLbl="revTx" presStyleIdx="2" presStyleCnt="4">
        <dgm:presLayoutVars>
          <dgm:chMax val="1"/>
          <dgm:chPref val="1"/>
        </dgm:presLayoutVars>
      </dgm:prSet>
      <dgm:spPr/>
    </dgm:pt>
    <dgm:pt modelId="{4CFA5F3B-52BA-4310-951C-681EE353662B}" type="pres">
      <dgm:prSet presAssocID="{36F2E82B-81E9-4F7F-8E85-0AB1C03A8414}" presName="sibTrans" presStyleCnt="0"/>
      <dgm:spPr/>
    </dgm:pt>
    <dgm:pt modelId="{7F57AC5D-43B1-4D86-8F8A-65E394DACA06}" type="pres">
      <dgm:prSet presAssocID="{E3060DF0-483C-4412-9B8B-61EBB92ECF68}" presName="compNode" presStyleCnt="0"/>
      <dgm:spPr/>
    </dgm:pt>
    <dgm:pt modelId="{54721D91-6F5C-4AAB-98A8-BE92CC1508E3}" type="pres">
      <dgm:prSet presAssocID="{E3060DF0-483C-4412-9B8B-61EBB92ECF6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
        </a:ext>
      </dgm:extLst>
    </dgm:pt>
    <dgm:pt modelId="{8C9EFD5E-78DA-4864-9C47-996BA3DB6308}" type="pres">
      <dgm:prSet presAssocID="{E3060DF0-483C-4412-9B8B-61EBB92ECF68}" presName="spaceRect" presStyleCnt="0"/>
      <dgm:spPr/>
    </dgm:pt>
    <dgm:pt modelId="{6952DC8E-9639-4187-A88C-A5CF9B1FFF7B}" type="pres">
      <dgm:prSet presAssocID="{E3060DF0-483C-4412-9B8B-61EBB92ECF68}" presName="textRect" presStyleLbl="revTx" presStyleIdx="3" presStyleCnt="4">
        <dgm:presLayoutVars>
          <dgm:chMax val="1"/>
          <dgm:chPref val="1"/>
        </dgm:presLayoutVars>
      </dgm:prSet>
      <dgm:spPr/>
    </dgm:pt>
  </dgm:ptLst>
  <dgm:cxnLst>
    <dgm:cxn modelId="{7F8AA146-C070-44A3-93D3-552780E51067}" type="presOf" srcId="{63B8056F-096C-4782-BC42-23844BBE1DE9}" destId="{9759CEFC-03EB-470B-9535-B7D64779AEC9}" srcOrd="0" destOrd="0" presId="urn:microsoft.com/office/officeart/2018/2/layout/IconLabelList"/>
    <dgm:cxn modelId="{A83BB670-57FA-44E6-AD85-5089EF6B6D28}" srcId="{63B8056F-096C-4782-BC42-23844BBE1DE9}" destId="{A3671E15-9A36-40D0-AA60-43AD4B97C311}" srcOrd="0" destOrd="0" parTransId="{FC917F49-8113-40D2-B29D-7F21A05E691B}" sibTransId="{F24D326F-5FDF-40DE-8688-B9758107AD38}"/>
    <dgm:cxn modelId="{D7EC7459-679E-4509-A939-D9C239C73C53}" srcId="{63B8056F-096C-4782-BC42-23844BBE1DE9}" destId="{8B5223C3-C7C9-4388-826C-9F68D1620DD5}" srcOrd="2" destOrd="0" parTransId="{4DB52CF3-3B8F-4027-9E4A-C989E2A386F1}" sibTransId="{36F2E82B-81E9-4F7F-8E85-0AB1C03A8414}"/>
    <dgm:cxn modelId="{1D07217F-98ED-413D-97A2-7CE81E20D251}" type="presOf" srcId="{68BCFCE4-AF44-408C-A39E-4A5E1EF84132}" destId="{17FD2BB5-AA1F-49C4-BA7E-B4EA60A9C0AA}" srcOrd="0" destOrd="0" presId="urn:microsoft.com/office/officeart/2018/2/layout/IconLabelList"/>
    <dgm:cxn modelId="{EC3AF8A3-572B-4E5D-98F0-C7EA32B3D53F}" type="presOf" srcId="{A3671E15-9A36-40D0-AA60-43AD4B97C311}" destId="{138117DC-0755-4A45-B484-79279C200161}" srcOrd="0" destOrd="0" presId="urn:microsoft.com/office/officeart/2018/2/layout/IconLabelList"/>
    <dgm:cxn modelId="{087E0CB3-15B4-41F5-9A34-DB0208D2E145}" type="presOf" srcId="{E3060DF0-483C-4412-9B8B-61EBB92ECF68}" destId="{6952DC8E-9639-4187-A88C-A5CF9B1FFF7B}" srcOrd="0" destOrd="0" presId="urn:microsoft.com/office/officeart/2018/2/layout/IconLabelList"/>
    <dgm:cxn modelId="{5F3F9AC8-3CC5-40F7-8D2F-AC0266DFDB91}" srcId="{63B8056F-096C-4782-BC42-23844BBE1DE9}" destId="{E3060DF0-483C-4412-9B8B-61EBB92ECF68}" srcOrd="3" destOrd="0" parTransId="{5F3699B7-3CD8-458A-BE28-E9087CCD982C}" sibTransId="{9BD2B2CF-A159-4BC2-BE81-E9B84769EBB1}"/>
    <dgm:cxn modelId="{8ADE85E2-BA71-458A-BCC1-B0F8BE17A10F}" srcId="{63B8056F-096C-4782-BC42-23844BBE1DE9}" destId="{68BCFCE4-AF44-408C-A39E-4A5E1EF84132}" srcOrd="1" destOrd="0" parTransId="{A831205D-59D3-4562-8022-183A5BB54F19}" sibTransId="{33AD51E7-2755-4C77-8722-02D825EEA547}"/>
    <dgm:cxn modelId="{719E80F8-766E-4781-89FA-089F903161CA}" type="presOf" srcId="{8B5223C3-C7C9-4388-826C-9F68D1620DD5}" destId="{2AA14105-C761-46E0-B936-2BB645A50139}" srcOrd="0" destOrd="0" presId="urn:microsoft.com/office/officeart/2018/2/layout/IconLabelList"/>
    <dgm:cxn modelId="{6D9E798E-52B5-497B-B63D-EEA51E2E282E}" type="presParOf" srcId="{9759CEFC-03EB-470B-9535-B7D64779AEC9}" destId="{FECC5A9D-653F-4B52-AAA1-DD1AB052B700}" srcOrd="0" destOrd="0" presId="urn:microsoft.com/office/officeart/2018/2/layout/IconLabelList"/>
    <dgm:cxn modelId="{9F49C0EA-1510-4A70-88AC-90B3208C4E1A}" type="presParOf" srcId="{FECC5A9D-653F-4B52-AAA1-DD1AB052B700}" destId="{A1922AF9-7DD4-47EF-B54A-E90180281345}" srcOrd="0" destOrd="0" presId="urn:microsoft.com/office/officeart/2018/2/layout/IconLabelList"/>
    <dgm:cxn modelId="{A78D7000-1D64-4F13-A8F9-DD02372EE387}" type="presParOf" srcId="{FECC5A9D-653F-4B52-AAA1-DD1AB052B700}" destId="{CBCF28F9-ACC6-4371-A43B-F2076E5C8ABA}" srcOrd="1" destOrd="0" presId="urn:microsoft.com/office/officeart/2018/2/layout/IconLabelList"/>
    <dgm:cxn modelId="{B715155D-A8B2-48C0-B675-1F882734B694}" type="presParOf" srcId="{FECC5A9D-653F-4B52-AAA1-DD1AB052B700}" destId="{138117DC-0755-4A45-B484-79279C200161}" srcOrd="2" destOrd="0" presId="urn:microsoft.com/office/officeart/2018/2/layout/IconLabelList"/>
    <dgm:cxn modelId="{D884E41F-4397-401A-BE72-F5AA0A10E4C3}" type="presParOf" srcId="{9759CEFC-03EB-470B-9535-B7D64779AEC9}" destId="{633B2549-BB23-4720-8E06-F55C7319EF2E}" srcOrd="1" destOrd="0" presId="urn:microsoft.com/office/officeart/2018/2/layout/IconLabelList"/>
    <dgm:cxn modelId="{9826CC1E-438C-428E-B37A-FD4C75093016}" type="presParOf" srcId="{9759CEFC-03EB-470B-9535-B7D64779AEC9}" destId="{F03CEE74-DB2A-4C2E-8916-80F6F5BFEE3D}" srcOrd="2" destOrd="0" presId="urn:microsoft.com/office/officeart/2018/2/layout/IconLabelList"/>
    <dgm:cxn modelId="{A22BF89D-C79F-4D6F-A8F0-F95D99BEAB23}" type="presParOf" srcId="{F03CEE74-DB2A-4C2E-8916-80F6F5BFEE3D}" destId="{8D20DD32-4DA9-476F-A673-639D00176319}" srcOrd="0" destOrd="0" presId="urn:microsoft.com/office/officeart/2018/2/layout/IconLabelList"/>
    <dgm:cxn modelId="{302C8608-3F1A-4EF3-93A5-BB4BCBCC01CC}" type="presParOf" srcId="{F03CEE74-DB2A-4C2E-8916-80F6F5BFEE3D}" destId="{7A275645-B4E8-49E6-9EC5-67ACA7CF93CD}" srcOrd="1" destOrd="0" presId="urn:microsoft.com/office/officeart/2018/2/layout/IconLabelList"/>
    <dgm:cxn modelId="{78DCB77C-F60E-4DB0-8AB2-01B449F4EFCD}" type="presParOf" srcId="{F03CEE74-DB2A-4C2E-8916-80F6F5BFEE3D}" destId="{17FD2BB5-AA1F-49C4-BA7E-B4EA60A9C0AA}" srcOrd="2" destOrd="0" presId="urn:microsoft.com/office/officeart/2018/2/layout/IconLabelList"/>
    <dgm:cxn modelId="{83CC0EA8-5578-4C7F-95D7-9212D9BAD01A}" type="presParOf" srcId="{9759CEFC-03EB-470B-9535-B7D64779AEC9}" destId="{B9E83FBA-CC4E-4717-9763-185E12C96189}" srcOrd="3" destOrd="0" presId="urn:microsoft.com/office/officeart/2018/2/layout/IconLabelList"/>
    <dgm:cxn modelId="{F42E03A2-9ACE-4839-BE87-CAE98E9BC49D}" type="presParOf" srcId="{9759CEFC-03EB-470B-9535-B7D64779AEC9}" destId="{6BD32DCA-7FB8-4702-987E-BFAB1FEBF24A}" srcOrd="4" destOrd="0" presId="urn:microsoft.com/office/officeart/2018/2/layout/IconLabelList"/>
    <dgm:cxn modelId="{3D6D1475-DA8D-4108-A5D2-A5B9BBDD6D5C}" type="presParOf" srcId="{6BD32DCA-7FB8-4702-987E-BFAB1FEBF24A}" destId="{E6138676-D782-4600-A422-296C0A539A5B}" srcOrd="0" destOrd="0" presId="urn:microsoft.com/office/officeart/2018/2/layout/IconLabelList"/>
    <dgm:cxn modelId="{A09BAD66-471F-4156-9FD0-CFAED5981028}" type="presParOf" srcId="{6BD32DCA-7FB8-4702-987E-BFAB1FEBF24A}" destId="{D66EB9EF-3B1F-4A02-B61B-795C2C86A1EB}" srcOrd="1" destOrd="0" presId="urn:microsoft.com/office/officeart/2018/2/layout/IconLabelList"/>
    <dgm:cxn modelId="{219C7689-A36F-4390-B9CE-F77776AD276B}" type="presParOf" srcId="{6BD32DCA-7FB8-4702-987E-BFAB1FEBF24A}" destId="{2AA14105-C761-46E0-B936-2BB645A50139}" srcOrd="2" destOrd="0" presId="urn:microsoft.com/office/officeart/2018/2/layout/IconLabelList"/>
    <dgm:cxn modelId="{BB31F2F2-150E-4E64-9187-F8C4E47F12E4}" type="presParOf" srcId="{9759CEFC-03EB-470B-9535-B7D64779AEC9}" destId="{4CFA5F3B-52BA-4310-951C-681EE353662B}" srcOrd="5" destOrd="0" presId="urn:microsoft.com/office/officeart/2018/2/layout/IconLabelList"/>
    <dgm:cxn modelId="{5351E9EF-E256-4206-974B-3EB2FD308B25}" type="presParOf" srcId="{9759CEFC-03EB-470B-9535-B7D64779AEC9}" destId="{7F57AC5D-43B1-4D86-8F8A-65E394DACA06}" srcOrd="6" destOrd="0" presId="urn:microsoft.com/office/officeart/2018/2/layout/IconLabelList"/>
    <dgm:cxn modelId="{45AB4426-AB15-49D1-9F9A-C47D0499F3F7}" type="presParOf" srcId="{7F57AC5D-43B1-4D86-8F8A-65E394DACA06}" destId="{54721D91-6F5C-4AAB-98A8-BE92CC1508E3}" srcOrd="0" destOrd="0" presId="urn:microsoft.com/office/officeart/2018/2/layout/IconLabelList"/>
    <dgm:cxn modelId="{EFB6C967-77A9-4F15-A561-611D397A6ACA}" type="presParOf" srcId="{7F57AC5D-43B1-4D86-8F8A-65E394DACA06}" destId="{8C9EFD5E-78DA-4864-9C47-996BA3DB6308}" srcOrd="1" destOrd="0" presId="urn:microsoft.com/office/officeart/2018/2/layout/IconLabelList"/>
    <dgm:cxn modelId="{1A46A47E-32FD-4428-9661-3D3C1CDDD776}" type="presParOf" srcId="{7F57AC5D-43B1-4D86-8F8A-65E394DACA06}" destId="{6952DC8E-9639-4187-A88C-A5CF9B1FFF7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922AF9-7DD4-47EF-B54A-E90180281345}">
      <dsp:nvSpPr>
        <dsp:cNvPr id="0" name=""/>
        <dsp:cNvSpPr/>
      </dsp:nvSpPr>
      <dsp:spPr>
        <a:xfrm>
          <a:off x="627361" y="1112464"/>
          <a:ext cx="916132" cy="9161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8117DC-0755-4A45-B484-79279C200161}">
      <dsp:nvSpPr>
        <dsp:cNvPr id="0" name=""/>
        <dsp:cNvSpPr/>
      </dsp:nvSpPr>
      <dsp:spPr>
        <a:xfrm>
          <a:off x="67502" y="2317471"/>
          <a:ext cx="20358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dirty="0"/>
            <a:t>Introduction</a:t>
          </a:r>
        </a:p>
      </dsp:txBody>
      <dsp:txXfrm>
        <a:off x="67502" y="2317471"/>
        <a:ext cx="2035850" cy="720000"/>
      </dsp:txXfrm>
    </dsp:sp>
    <dsp:sp modelId="{8D20DD32-4DA9-476F-A673-639D00176319}">
      <dsp:nvSpPr>
        <dsp:cNvPr id="0" name=""/>
        <dsp:cNvSpPr/>
      </dsp:nvSpPr>
      <dsp:spPr>
        <a:xfrm>
          <a:off x="3019486" y="1112464"/>
          <a:ext cx="916132" cy="9161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FD2BB5-AA1F-49C4-BA7E-B4EA60A9C0AA}">
      <dsp:nvSpPr>
        <dsp:cNvPr id="0" name=""/>
        <dsp:cNvSpPr/>
      </dsp:nvSpPr>
      <dsp:spPr>
        <a:xfrm>
          <a:off x="2459627" y="2317471"/>
          <a:ext cx="20358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Methodology</a:t>
          </a:r>
        </a:p>
      </dsp:txBody>
      <dsp:txXfrm>
        <a:off x="2459627" y="2317471"/>
        <a:ext cx="2035850" cy="720000"/>
      </dsp:txXfrm>
    </dsp:sp>
    <dsp:sp modelId="{E6138676-D782-4600-A422-296C0A539A5B}">
      <dsp:nvSpPr>
        <dsp:cNvPr id="0" name=""/>
        <dsp:cNvSpPr/>
      </dsp:nvSpPr>
      <dsp:spPr>
        <a:xfrm>
          <a:off x="5411610" y="1112464"/>
          <a:ext cx="916132" cy="9161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A14105-C761-46E0-B936-2BB645A50139}">
      <dsp:nvSpPr>
        <dsp:cNvPr id="0" name=""/>
        <dsp:cNvSpPr/>
      </dsp:nvSpPr>
      <dsp:spPr>
        <a:xfrm>
          <a:off x="4851751" y="2317471"/>
          <a:ext cx="20358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Results</a:t>
          </a:r>
        </a:p>
      </dsp:txBody>
      <dsp:txXfrm>
        <a:off x="4851751" y="2317471"/>
        <a:ext cx="2035850" cy="720000"/>
      </dsp:txXfrm>
    </dsp:sp>
    <dsp:sp modelId="{54721D91-6F5C-4AAB-98A8-BE92CC1508E3}">
      <dsp:nvSpPr>
        <dsp:cNvPr id="0" name=""/>
        <dsp:cNvSpPr/>
      </dsp:nvSpPr>
      <dsp:spPr>
        <a:xfrm>
          <a:off x="7803735" y="1112464"/>
          <a:ext cx="916132" cy="9161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52DC8E-9639-4187-A88C-A5CF9B1FFF7B}">
      <dsp:nvSpPr>
        <dsp:cNvPr id="0" name=""/>
        <dsp:cNvSpPr/>
      </dsp:nvSpPr>
      <dsp:spPr>
        <a:xfrm>
          <a:off x="7243876" y="2317471"/>
          <a:ext cx="20358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Conclusion</a:t>
          </a:r>
        </a:p>
      </dsp:txBody>
      <dsp:txXfrm>
        <a:off x="7243876" y="2317471"/>
        <a:ext cx="20358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5/7/2023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037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5/7/2023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854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5/7/2023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589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5/7/2023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4394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5/7/2023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846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5/7/2023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981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5/7/2023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432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5/7/2023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685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5/7/2023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161294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5/7/2023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3587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5/7/2023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055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5/7/2023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73613272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6" r:id="rId5"/>
    <p:sldLayoutId id="2147483706" r:id="rId6"/>
    <p:sldLayoutId id="2147483715" r:id="rId7"/>
    <p:sldLayoutId id="2147483714" r:id="rId8"/>
    <p:sldLayoutId id="2147483713" r:id="rId9"/>
    <p:sldLayoutId id="2147483705" r:id="rId10"/>
    <p:sldLayoutId id="2147483707"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3" name="Group 8">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0" name="Oval 9">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Oval 12">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14">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4" name="Straight Connector 23">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
            <a:extLst>
              <a:ext uri="{FF2B5EF4-FFF2-40B4-BE49-F238E27FC236}">
                <a16:creationId xmlns:a16="http://schemas.microsoft.com/office/drawing/2014/main" id="{0420BB79-5F1E-849F-3799-659351A74E19}"/>
              </a:ext>
            </a:extLst>
          </p:cNvPr>
          <p:cNvPicPr>
            <a:picLocks noChangeAspect="1"/>
          </p:cNvPicPr>
          <p:nvPr/>
        </p:nvPicPr>
        <p:blipFill rotWithShape="1">
          <a:blip r:embed="rId2"/>
          <a:srcRect t="29687"/>
          <a:stretch/>
        </p:blipFill>
        <p:spPr>
          <a:xfrm>
            <a:off x="20" y="-47134"/>
            <a:ext cx="12191980" cy="6857999"/>
          </a:xfrm>
          <a:prstGeom prst="rect">
            <a:avLst/>
          </a:prstGeom>
        </p:spPr>
      </p:pic>
      <p:sp>
        <p:nvSpPr>
          <p:cNvPr id="28" name="Rectangle">
            <a:extLst>
              <a:ext uri="{FF2B5EF4-FFF2-40B4-BE49-F238E27FC236}">
                <a16:creationId xmlns:a16="http://schemas.microsoft.com/office/drawing/2014/main" id="{14ACB00F-615E-0E4F-9794-329E08F6E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8469492" cy="6858000"/>
          </a:xfrm>
          <a:prstGeom prst="rect">
            <a:avLst/>
          </a:prstGeom>
          <a:gradFill flip="none" rotWithShape="1">
            <a:gsLst>
              <a:gs pos="31000">
                <a:schemeClr val="bg1">
                  <a:alpha val="80000"/>
                </a:schemeClr>
              </a:gs>
              <a:gs pos="0">
                <a:schemeClr val="bg1"/>
              </a:gs>
              <a:gs pos="100000">
                <a:schemeClr val="bg1">
                  <a:alpha val="50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38B43FA1-0BDE-4A01-0D51-8E54AE608B56}"/>
              </a:ext>
            </a:extLst>
          </p:cNvPr>
          <p:cNvSpPr>
            <a:spLocks noGrp="1"/>
          </p:cNvSpPr>
          <p:nvPr>
            <p:ph type="ctrTitle"/>
          </p:nvPr>
        </p:nvSpPr>
        <p:spPr>
          <a:xfrm>
            <a:off x="565150" y="770890"/>
            <a:ext cx="7593494" cy="1268984"/>
          </a:xfrm>
        </p:spPr>
        <p:txBody>
          <a:bodyPr vert="horz" lIns="91440" tIns="45720" rIns="91440" bIns="45720" rtlCol="0" anchor="t">
            <a:normAutofit/>
          </a:bodyPr>
          <a:lstStyle/>
          <a:p>
            <a:pPr>
              <a:lnSpc>
                <a:spcPct val="90000"/>
              </a:lnSpc>
            </a:pPr>
            <a:r>
              <a:rPr lang="en-US" sz="4000" dirty="0"/>
              <a:t>DATA MINING AND MACHINE LEARNING</a:t>
            </a:r>
          </a:p>
        </p:txBody>
      </p:sp>
      <p:sp>
        <p:nvSpPr>
          <p:cNvPr id="3" name="Subtitle 2">
            <a:extLst>
              <a:ext uri="{FF2B5EF4-FFF2-40B4-BE49-F238E27FC236}">
                <a16:creationId xmlns:a16="http://schemas.microsoft.com/office/drawing/2014/main" id="{B3999BB1-05F7-4D8B-C58B-A3244C4770A2}"/>
              </a:ext>
            </a:extLst>
          </p:cNvPr>
          <p:cNvSpPr>
            <a:spLocks noGrp="1"/>
          </p:cNvSpPr>
          <p:nvPr>
            <p:ph type="subTitle" idx="1"/>
          </p:nvPr>
        </p:nvSpPr>
        <p:spPr>
          <a:xfrm>
            <a:off x="565150" y="2160016"/>
            <a:ext cx="7335835" cy="3601212"/>
          </a:xfrm>
        </p:spPr>
        <p:txBody>
          <a:bodyPr vert="horz" lIns="91440" tIns="45720" rIns="91440" bIns="45720" rtlCol="0">
            <a:normAutofit/>
          </a:bodyPr>
          <a:lstStyle/>
          <a:p>
            <a:r>
              <a:rPr lang="en-US" dirty="0"/>
              <a:t>Group members:</a:t>
            </a:r>
          </a:p>
          <a:p>
            <a:pPr indent="-228600">
              <a:buFont typeface="Arial" panose="020B0604020202020204" pitchFamily="34" charset="0"/>
              <a:buChar char="•"/>
            </a:pPr>
            <a:r>
              <a:rPr lang="en-US" dirty="0"/>
              <a:t>Abhishek Tiwari 21172277</a:t>
            </a:r>
          </a:p>
          <a:p>
            <a:pPr indent="-228600">
              <a:buFont typeface="Arial" panose="020B0604020202020204" pitchFamily="34" charset="0"/>
              <a:buChar char="•"/>
            </a:pPr>
            <a:r>
              <a:rPr lang="en-US" dirty="0"/>
              <a:t>Anuradha Nayak 21194106</a:t>
            </a:r>
          </a:p>
          <a:p>
            <a:pPr indent="-228600">
              <a:buFont typeface="Arial" panose="020B0604020202020204" pitchFamily="34" charset="0"/>
              <a:buChar char="•"/>
            </a:pPr>
            <a:r>
              <a:rPr lang="en-US" dirty="0"/>
              <a:t>Bharadwaj Ravur 21194521</a:t>
            </a:r>
          </a:p>
          <a:p>
            <a:pPr indent="-228600">
              <a:buFont typeface="Arial" panose="020B0604020202020204" pitchFamily="34" charset="0"/>
              <a:buChar char="•"/>
            </a:pPr>
            <a:r>
              <a:rPr lang="en-US" dirty="0"/>
              <a:t>Dinesh Gupta 21189048</a:t>
            </a:r>
          </a:p>
        </p:txBody>
      </p:sp>
      <p:cxnSp>
        <p:nvCxnSpPr>
          <p:cNvPr id="30" name="Straight Connector 29">
            <a:extLst>
              <a:ext uri="{FF2B5EF4-FFF2-40B4-BE49-F238E27FC236}">
                <a16:creationId xmlns:a16="http://schemas.microsoft.com/office/drawing/2014/main" id="{1D2BBFA3-6EA8-1C48-B3A5-DFCC389D28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35B55452-0B37-B747-9C68-70C4EF8F75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33" name="Freeform 41">
              <a:extLst>
                <a:ext uri="{FF2B5EF4-FFF2-40B4-BE49-F238E27FC236}">
                  <a16:creationId xmlns:a16="http://schemas.microsoft.com/office/drawing/2014/main" id="{CBBA7287-7E9D-884B-93D7-D56B52ADE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42">
              <a:extLst>
                <a:ext uri="{FF2B5EF4-FFF2-40B4-BE49-F238E27FC236}">
                  <a16:creationId xmlns:a16="http://schemas.microsoft.com/office/drawing/2014/main" id="{E09BD6CA-D4FC-1041-9A4A-5BD33DDED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43">
              <a:extLst>
                <a:ext uri="{FF2B5EF4-FFF2-40B4-BE49-F238E27FC236}">
                  <a16:creationId xmlns:a16="http://schemas.microsoft.com/office/drawing/2014/main" id="{60AFCEEC-E747-AF48-9591-58C67AF87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44">
              <a:extLst>
                <a:ext uri="{FF2B5EF4-FFF2-40B4-BE49-F238E27FC236}">
                  <a16:creationId xmlns:a16="http://schemas.microsoft.com/office/drawing/2014/main" id="{2290DF32-70FD-0E48-9258-0BD83EE62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45">
              <a:extLst>
                <a:ext uri="{FF2B5EF4-FFF2-40B4-BE49-F238E27FC236}">
                  <a16:creationId xmlns:a16="http://schemas.microsoft.com/office/drawing/2014/main" id="{61BFE2D7-8646-5943-87D5-C6A9CDF68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46">
              <a:extLst>
                <a:ext uri="{FF2B5EF4-FFF2-40B4-BE49-F238E27FC236}">
                  <a16:creationId xmlns:a16="http://schemas.microsoft.com/office/drawing/2014/main" id="{6FFCD48C-239D-ED44-879B-9E5DD00DE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47">
              <a:extLst>
                <a:ext uri="{FF2B5EF4-FFF2-40B4-BE49-F238E27FC236}">
                  <a16:creationId xmlns:a16="http://schemas.microsoft.com/office/drawing/2014/main" id="{55CCAE64-959A-BC4A-A123-FC9283192D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61006266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4" name="Group 83">
            <a:extLst>
              <a:ext uri="{FF2B5EF4-FFF2-40B4-BE49-F238E27FC236}">
                <a16:creationId xmlns:a16="http://schemas.microsoft.com/office/drawing/2014/main" id="{3E5FF700-0832-7346-B31E-5F46CCA10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85" name="Freeform 37">
              <a:extLst>
                <a:ext uri="{FF2B5EF4-FFF2-40B4-BE49-F238E27FC236}">
                  <a16:creationId xmlns:a16="http://schemas.microsoft.com/office/drawing/2014/main" id="{277D9C66-EBCA-9E4E-9915-3C23A4155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38">
              <a:extLst>
                <a:ext uri="{FF2B5EF4-FFF2-40B4-BE49-F238E27FC236}">
                  <a16:creationId xmlns:a16="http://schemas.microsoft.com/office/drawing/2014/main" id="{77EB4077-104B-084E-957D-3961E1A7B1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39">
              <a:extLst>
                <a:ext uri="{FF2B5EF4-FFF2-40B4-BE49-F238E27FC236}">
                  <a16:creationId xmlns:a16="http://schemas.microsoft.com/office/drawing/2014/main" id="{4357416B-B608-7C4E-A39F-CC8411421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40">
              <a:extLst>
                <a:ext uri="{FF2B5EF4-FFF2-40B4-BE49-F238E27FC236}">
                  <a16:creationId xmlns:a16="http://schemas.microsoft.com/office/drawing/2014/main" id="{C9272918-42EA-B449-A3F1-EE3EA89D9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41">
              <a:extLst>
                <a:ext uri="{FF2B5EF4-FFF2-40B4-BE49-F238E27FC236}">
                  <a16:creationId xmlns:a16="http://schemas.microsoft.com/office/drawing/2014/main" id="{B17F1055-397A-B748-8042-F50B0EE39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42">
              <a:extLst>
                <a:ext uri="{FF2B5EF4-FFF2-40B4-BE49-F238E27FC236}">
                  <a16:creationId xmlns:a16="http://schemas.microsoft.com/office/drawing/2014/main" id="{4B446987-771D-B443-A9EA-9D342077D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aphicFrame>
        <p:nvGraphicFramePr>
          <p:cNvPr id="75" name="TextBox 3">
            <a:extLst>
              <a:ext uri="{FF2B5EF4-FFF2-40B4-BE49-F238E27FC236}">
                <a16:creationId xmlns:a16="http://schemas.microsoft.com/office/drawing/2014/main" id="{5972E160-01DB-B1E0-E6F2-4C7D263043F7}"/>
              </a:ext>
            </a:extLst>
          </p:cNvPr>
          <p:cNvGraphicFramePr/>
          <p:nvPr>
            <p:extLst>
              <p:ext uri="{D42A27DB-BD31-4B8C-83A1-F6EECF244321}">
                <p14:modId xmlns:p14="http://schemas.microsoft.com/office/powerpoint/2010/main" val="4195494550"/>
              </p:ext>
            </p:extLst>
          </p:nvPr>
        </p:nvGraphicFramePr>
        <p:xfrm>
          <a:off x="1297579" y="1018541"/>
          <a:ext cx="9347230" cy="4149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2387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31C98-7A96-9678-E4DB-CC8CCEA612A3}"/>
              </a:ext>
            </a:extLst>
          </p:cNvPr>
          <p:cNvSpPr>
            <a:spLocks noGrp="1"/>
          </p:cNvSpPr>
          <p:nvPr>
            <p:ph type="title"/>
          </p:nvPr>
        </p:nvSpPr>
        <p:spPr>
          <a:xfrm>
            <a:off x="565150" y="770890"/>
            <a:ext cx="10026650" cy="734060"/>
          </a:xfrm>
        </p:spPr>
        <p:txBody>
          <a:bodyPr>
            <a:normAutofit/>
          </a:bodyPr>
          <a:lstStyle/>
          <a:p>
            <a:r>
              <a:rPr lang="en-US" dirty="0"/>
              <a:t>INTRODUCTION TO DATASET</a:t>
            </a:r>
          </a:p>
        </p:txBody>
      </p:sp>
      <p:sp>
        <p:nvSpPr>
          <p:cNvPr id="3" name="Content Placeholder 2">
            <a:extLst>
              <a:ext uri="{FF2B5EF4-FFF2-40B4-BE49-F238E27FC236}">
                <a16:creationId xmlns:a16="http://schemas.microsoft.com/office/drawing/2014/main" id="{E8464113-E962-F11B-4CA2-318DB9BDEA4D}"/>
              </a:ext>
            </a:extLst>
          </p:cNvPr>
          <p:cNvSpPr>
            <a:spLocks noGrp="1"/>
          </p:cNvSpPr>
          <p:nvPr>
            <p:ph idx="1"/>
          </p:nvPr>
        </p:nvSpPr>
        <p:spPr>
          <a:xfrm>
            <a:off x="933062" y="2183364"/>
            <a:ext cx="7203232" cy="2491273"/>
          </a:xfrm>
        </p:spPr>
        <p:txBody>
          <a:bodyPr>
            <a:normAutofit/>
          </a:bodyPr>
          <a:lstStyle/>
          <a:p>
            <a:pPr marL="0" indent="0" algn="just">
              <a:buNone/>
            </a:pPr>
            <a:r>
              <a:rPr lang="en-US" b="0" i="0" dirty="0">
                <a:solidFill>
                  <a:srgbClr val="3C4043"/>
                </a:solidFill>
                <a:effectLst/>
                <a:latin typeface="Inter"/>
              </a:rPr>
              <a:t>The dataset contains CXR images of Normal (3500) and patients with TB (700 TB images in publicly accessible and 2800 TB images can be downloaded from NIAID TB portal by signing an agreement).</a:t>
            </a:r>
          </a:p>
          <a:p>
            <a:pPr marL="0" indent="0">
              <a:buNone/>
            </a:pPr>
            <a:endParaRPr lang="en-US" dirty="0"/>
          </a:p>
        </p:txBody>
      </p:sp>
      <p:pic>
        <p:nvPicPr>
          <p:cNvPr id="7" name="Picture 6" descr="X-ray of a foot">
            <a:extLst>
              <a:ext uri="{FF2B5EF4-FFF2-40B4-BE49-F238E27FC236}">
                <a16:creationId xmlns:a16="http://schemas.microsoft.com/office/drawing/2014/main" id="{A3795023-870C-D8FC-882B-5DBDED8B26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8708" y="2154026"/>
            <a:ext cx="2970355" cy="2866392"/>
          </a:xfrm>
          <a:prstGeom prst="rect">
            <a:avLst/>
          </a:prstGeom>
        </p:spPr>
      </p:pic>
    </p:spTree>
    <p:extLst>
      <p:ext uri="{BB962C8B-B14F-4D97-AF65-F5344CB8AC3E}">
        <p14:creationId xmlns:p14="http://schemas.microsoft.com/office/powerpoint/2010/main" val="869759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EEAF3-880F-6FFC-0DC6-BE68B5A02B3C}"/>
              </a:ext>
            </a:extLst>
          </p:cNvPr>
          <p:cNvSpPr>
            <a:spLocks noGrp="1"/>
          </p:cNvSpPr>
          <p:nvPr>
            <p:ph type="title"/>
          </p:nvPr>
        </p:nvSpPr>
        <p:spPr>
          <a:xfrm>
            <a:off x="376307" y="311151"/>
            <a:ext cx="8041522" cy="928474"/>
          </a:xfrm>
        </p:spPr>
        <p:txBody>
          <a:bodyPr>
            <a:normAutofit/>
          </a:bodyPr>
          <a:lstStyle/>
          <a:p>
            <a:r>
              <a:rPr lang="en-US" dirty="0"/>
              <a:t>METHODOLOGY</a:t>
            </a:r>
          </a:p>
        </p:txBody>
      </p:sp>
      <p:sp>
        <p:nvSpPr>
          <p:cNvPr id="4" name="TextBox 3">
            <a:extLst>
              <a:ext uri="{FF2B5EF4-FFF2-40B4-BE49-F238E27FC236}">
                <a16:creationId xmlns:a16="http://schemas.microsoft.com/office/drawing/2014/main" id="{3FD38E9D-A439-A6BC-EF98-2AA1D5C3D9DD}"/>
              </a:ext>
            </a:extLst>
          </p:cNvPr>
          <p:cNvSpPr txBox="1"/>
          <p:nvPr/>
        </p:nvSpPr>
        <p:spPr>
          <a:xfrm>
            <a:off x="1064771" y="2136338"/>
            <a:ext cx="6278710" cy="3139321"/>
          </a:xfrm>
          <a:prstGeom prst="rect">
            <a:avLst/>
          </a:prstGeom>
          <a:noFill/>
        </p:spPr>
        <p:txBody>
          <a:bodyPr wrap="square" rtlCol="0">
            <a:spAutoFit/>
          </a:bodyPr>
          <a:lstStyle/>
          <a:p>
            <a:pPr marL="285750" indent="-285750">
              <a:buFont typeface="Arial" panose="020B0604020202020204" pitchFamily="34" charset="0"/>
              <a:buChar char="•"/>
            </a:pPr>
            <a:r>
              <a:rPr lang="en-US" sz="2200" dirty="0"/>
              <a:t>PRE-PROCESSING</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SPLITTING</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APPLYING TECHNIQUES</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OUTPUT</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ANALYSYS/MODEL ACCURACY</a:t>
            </a:r>
          </a:p>
        </p:txBody>
      </p:sp>
    </p:spTree>
    <p:extLst>
      <p:ext uri="{BB962C8B-B14F-4D97-AF65-F5344CB8AC3E}">
        <p14:creationId xmlns:p14="http://schemas.microsoft.com/office/powerpoint/2010/main" val="4038711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Group 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49" name="Oval 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Oval 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Oval 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Oval 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73" name="Straight Connector 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74" name="Rectangle 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5663CA-D8F0-372D-6BBD-C7DCC5FD164C}"/>
              </a:ext>
            </a:extLst>
          </p:cNvPr>
          <p:cNvSpPr>
            <a:spLocks noGrp="1"/>
          </p:cNvSpPr>
          <p:nvPr>
            <p:ph type="title"/>
          </p:nvPr>
        </p:nvSpPr>
        <p:spPr>
          <a:xfrm>
            <a:off x="390365" y="288316"/>
            <a:ext cx="6402597" cy="632578"/>
          </a:xfrm>
        </p:spPr>
        <p:txBody>
          <a:bodyPr vert="horz" lIns="91440" tIns="45720" rIns="91440" bIns="45720" rtlCol="0" anchor="t">
            <a:normAutofit fontScale="90000"/>
          </a:bodyPr>
          <a:lstStyle/>
          <a:p>
            <a:r>
              <a:rPr lang="en-US" dirty="0"/>
              <a:t>RESULTS</a:t>
            </a:r>
          </a:p>
        </p:txBody>
      </p:sp>
      <p:grpSp>
        <p:nvGrpSpPr>
          <p:cNvPr id="75" name="Group 39">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76"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Picture 4">
            <a:extLst>
              <a:ext uri="{FF2B5EF4-FFF2-40B4-BE49-F238E27FC236}">
                <a16:creationId xmlns:a16="http://schemas.microsoft.com/office/drawing/2014/main" id="{CB48DC30-30D7-C068-F1F8-2E3AD0B789E8}"/>
              </a:ext>
            </a:extLst>
          </p:cNvPr>
          <p:cNvPicPr>
            <a:picLocks noChangeAspect="1"/>
          </p:cNvPicPr>
          <p:nvPr/>
        </p:nvPicPr>
        <p:blipFill>
          <a:blip r:embed="rId2"/>
          <a:stretch>
            <a:fillRect/>
          </a:stretch>
        </p:blipFill>
        <p:spPr>
          <a:xfrm>
            <a:off x="7260443" y="957735"/>
            <a:ext cx="4126061" cy="3249274"/>
          </a:xfrm>
          <a:prstGeom prst="rect">
            <a:avLst/>
          </a:prstGeom>
        </p:spPr>
      </p:pic>
      <p:cxnSp>
        <p:nvCxnSpPr>
          <p:cNvPr id="80" name="Straight Connector 45">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Text&#10;&#10;Description automatically generated">
            <a:extLst>
              <a:ext uri="{FF2B5EF4-FFF2-40B4-BE49-F238E27FC236}">
                <a16:creationId xmlns:a16="http://schemas.microsoft.com/office/drawing/2014/main" id="{CF3D63B8-F1CA-6110-0A14-2FF26983E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146" y="1389269"/>
            <a:ext cx="5029636" cy="1409822"/>
          </a:xfrm>
          <a:prstGeom prst="rect">
            <a:avLst/>
          </a:prstGeom>
        </p:spPr>
      </p:pic>
      <p:sp>
        <p:nvSpPr>
          <p:cNvPr id="35" name="TextBox 34">
            <a:extLst>
              <a:ext uri="{FF2B5EF4-FFF2-40B4-BE49-F238E27FC236}">
                <a16:creationId xmlns:a16="http://schemas.microsoft.com/office/drawing/2014/main" id="{8DF77E58-9273-1D18-68C2-0A3D028CB5F6}"/>
              </a:ext>
            </a:extLst>
          </p:cNvPr>
          <p:cNvSpPr txBox="1"/>
          <p:nvPr/>
        </p:nvSpPr>
        <p:spPr>
          <a:xfrm>
            <a:off x="7566857" y="4463203"/>
            <a:ext cx="3853851" cy="369332"/>
          </a:xfrm>
          <a:prstGeom prst="rect">
            <a:avLst/>
          </a:prstGeom>
          <a:noFill/>
        </p:spPr>
        <p:txBody>
          <a:bodyPr wrap="square" rtlCol="0">
            <a:spAutoFit/>
          </a:bodyPr>
          <a:lstStyle/>
          <a:p>
            <a:r>
              <a:rPr lang="en-US" dirty="0"/>
              <a:t>DEEP LEARNING</a:t>
            </a:r>
          </a:p>
        </p:txBody>
      </p:sp>
      <p:sp>
        <p:nvSpPr>
          <p:cNvPr id="37" name="TextBox 36">
            <a:extLst>
              <a:ext uri="{FF2B5EF4-FFF2-40B4-BE49-F238E27FC236}">
                <a16:creationId xmlns:a16="http://schemas.microsoft.com/office/drawing/2014/main" id="{AAC87080-2FEA-6435-9A0F-710F113AF3F4}"/>
              </a:ext>
            </a:extLst>
          </p:cNvPr>
          <p:cNvSpPr txBox="1"/>
          <p:nvPr/>
        </p:nvSpPr>
        <p:spPr>
          <a:xfrm>
            <a:off x="1805329" y="5131555"/>
            <a:ext cx="2085510" cy="369332"/>
          </a:xfrm>
          <a:prstGeom prst="rect">
            <a:avLst/>
          </a:prstGeom>
          <a:noFill/>
        </p:spPr>
        <p:txBody>
          <a:bodyPr wrap="square" rtlCol="0">
            <a:spAutoFit/>
          </a:bodyPr>
          <a:lstStyle/>
          <a:p>
            <a:r>
              <a:rPr lang="en-US" dirty="0"/>
              <a:t>REGRESSION</a:t>
            </a:r>
          </a:p>
        </p:txBody>
      </p:sp>
      <p:pic>
        <p:nvPicPr>
          <p:cNvPr id="45" name="Picture 44" descr="Text">
            <a:extLst>
              <a:ext uri="{FF2B5EF4-FFF2-40B4-BE49-F238E27FC236}">
                <a16:creationId xmlns:a16="http://schemas.microsoft.com/office/drawing/2014/main" id="{F6EA0134-1DE0-5FD7-60F6-F0E34998D3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0781" y="3018475"/>
            <a:ext cx="3590221" cy="1921059"/>
          </a:xfrm>
          <a:prstGeom prst="rect">
            <a:avLst/>
          </a:prstGeom>
        </p:spPr>
      </p:pic>
    </p:spTree>
    <p:extLst>
      <p:ext uri="{BB962C8B-B14F-4D97-AF65-F5344CB8AC3E}">
        <p14:creationId xmlns:p14="http://schemas.microsoft.com/office/powerpoint/2010/main" val="1742360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7C195-B250-4095-2F71-0982377987CB}"/>
              </a:ext>
            </a:extLst>
          </p:cNvPr>
          <p:cNvSpPr>
            <a:spLocks noGrp="1"/>
          </p:cNvSpPr>
          <p:nvPr>
            <p:ph type="title"/>
          </p:nvPr>
        </p:nvSpPr>
        <p:spPr>
          <a:xfrm>
            <a:off x="765313" y="502533"/>
            <a:ext cx="6956768" cy="580832"/>
          </a:xfrm>
        </p:spPr>
        <p:txBody>
          <a:bodyPr>
            <a:normAutofit fontScale="90000"/>
          </a:bodyPr>
          <a:lstStyle/>
          <a:p>
            <a:r>
              <a:rPr lang="en-US" dirty="0"/>
              <a:t>CONCLUSION</a:t>
            </a:r>
          </a:p>
        </p:txBody>
      </p:sp>
      <p:sp>
        <p:nvSpPr>
          <p:cNvPr id="3" name="TextBox 2">
            <a:extLst>
              <a:ext uri="{FF2B5EF4-FFF2-40B4-BE49-F238E27FC236}">
                <a16:creationId xmlns:a16="http://schemas.microsoft.com/office/drawing/2014/main" id="{4381B8B9-18BF-D454-199B-94F7DD84C84F}"/>
              </a:ext>
            </a:extLst>
          </p:cNvPr>
          <p:cNvSpPr txBox="1"/>
          <p:nvPr/>
        </p:nvSpPr>
        <p:spPr>
          <a:xfrm>
            <a:off x="765313" y="1611574"/>
            <a:ext cx="8994913" cy="3970318"/>
          </a:xfrm>
          <a:prstGeom prst="rect">
            <a:avLst/>
          </a:prstGeom>
          <a:noFill/>
        </p:spPr>
        <p:txBody>
          <a:bodyPr wrap="square" rtlCol="0">
            <a:spAutoFit/>
          </a:bodyPr>
          <a:lstStyle/>
          <a:p>
            <a:pPr marL="285750" indent="-285750" algn="just">
              <a:buFont typeface="Arial" panose="020B0604020202020204" pitchFamily="34" charset="0"/>
              <a:buChar char="•"/>
            </a:pPr>
            <a:r>
              <a:rPr lang="en-US" dirty="0"/>
              <a:t>Deep learning can improve TB diagnosis accuracy and efficiency using chest radiography.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study used CRISP-DM to develop a deep learning model that classified chest radiographs into normal and TB categories accurately.</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Various deep learning models such as VGG-16, ResNet-50, Inception-v3, DenseNet-121, Random Forest classifier, and support vector machine-based approaches have proven effective for TB diagnosis using chest X-ray images.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Future research can use these findings to develop more accurate, efficient, and cost-effective methods for TB detection, improving early diagnosis and patient outcomes, and having significant impacts on global public health.</a:t>
            </a:r>
          </a:p>
          <a:p>
            <a:pPr algn="just"/>
            <a:endParaRPr lang="en-US" dirty="0"/>
          </a:p>
        </p:txBody>
      </p:sp>
    </p:spTree>
    <p:extLst>
      <p:ext uri="{BB962C8B-B14F-4D97-AF65-F5344CB8AC3E}">
        <p14:creationId xmlns:p14="http://schemas.microsoft.com/office/powerpoint/2010/main" val="401710586"/>
      </p:ext>
    </p:extLst>
  </p:cSld>
  <p:clrMapOvr>
    <a:masterClrMapping/>
  </p:clrMapOvr>
</p:sld>
</file>

<file path=ppt/theme/theme1.xml><?xml version="1.0" encoding="utf-8"?>
<a:theme xmlns:a="http://schemas.openxmlformats.org/drawingml/2006/main" name="PunchcardVTI">
  <a:themeElements>
    <a:clrScheme name="AnalogousFromRegularSeedRightStep">
      <a:dk1>
        <a:srgbClr val="000000"/>
      </a:dk1>
      <a:lt1>
        <a:srgbClr val="FFFFFF"/>
      </a:lt1>
      <a:dk2>
        <a:srgbClr val="41242E"/>
      </a:dk2>
      <a:lt2>
        <a:srgbClr val="E2E8E3"/>
      </a:lt2>
      <a:accent1>
        <a:srgbClr val="CD43AB"/>
      </a:accent1>
      <a:accent2>
        <a:srgbClr val="BB315F"/>
      </a:accent2>
      <a:accent3>
        <a:srgbClr val="CD4E43"/>
      </a:accent3>
      <a:accent4>
        <a:srgbClr val="BB7631"/>
      </a:accent4>
      <a:accent5>
        <a:srgbClr val="B0A63A"/>
      </a:accent5>
      <a:accent6>
        <a:srgbClr val="85B02F"/>
      </a:accent6>
      <a:hlink>
        <a:srgbClr val="31944A"/>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emplate>TM03457485[[fn=Mesh]]</Template>
  <TotalTime>44</TotalTime>
  <Words>183</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Inter</vt:lpstr>
      <vt:lpstr>Neue Haas Grotesk Text Pro</vt:lpstr>
      <vt:lpstr>PunchcardVTI</vt:lpstr>
      <vt:lpstr>DATA MINING AND MACHINE LEARNING</vt:lpstr>
      <vt:lpstr>PowerPoint Presentation</vt:lpstr>
      <vt:lpstr>INTRODUCTION TO DATASET</vt:lpstr>
      <vt:lpstr>METHODOLOGY</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AND MACHINE LEARNING</dc:title>
  <dc:creator>Dinesh Kumar Subhashchandra Gupta</dc:creator>
  <cp:lastModifiedBy>Dinesh Kumar Subhashchandra Gupta</cp:lastModifiedBy>
  <cp:revision>2</cp:revision>
  <dcterms:created xsi:type="dcterms:W3CDTF">2023-05-07T09:33:10Z</dcterms:created>
  <dcterms:modified xsi:type="dcterms:W3CDTF">2023-05-07T10:17:35Z</dcterms:modified>
</cp:coreProperties>
</file>