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5A3FB-5A2A-47C6-8E4E-583B783139DE}" v="121" dt="2023-10-26T16:10:5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pothula" userId="efb1ead8f88c5ce9" providerId="Windows Live" clId="Web-{2A05A3FB-5A2A-47C6-8E4E-583B783139DE}"/>
    <pc:docChg chg="modSld">
      <pc:chgData name="harshitha pothula" userId="efb1ead8f88c5ce9" providerId="Windows Live" clId="Web-{2A05A3FB-5A2A-47C6-8E4E-583B783139DE}" dt="2023-10-26T16:10:54.180" v="144" actId="20577"/>
      <pc:docMkLst>
        <pc:docMk/>
      </pc:docMkLst>
      <pc:sldChg chg="addSp delSp modSp mod setBg">
        <pc:chgData name="harshitha pothula" userId="efb1ead8f88c5ce9" providerId="Windows Live" clId="Web-{2A05A3FB-5A2A-47C6-8E4E-583B783139DE}" dt="2023-10-26T15:35:07.595" v="25"/>
        <pc:sldMkLst>
          <pc:docMk/>
          <pc:sldMk cId="2512481613" sldId="256"/>
        </pc:sldMkLst>
        <pc:spChg chg="mod">
          <ac:chgData name="harshitha pothula" userId="efb1ead8f88c5ce9" providerId="Windows Live" clId="Web-{2A05A3FB-5A2A-47C6-8E4E-583B783139DE}" dt="2023-10-26T15:35:07.595" v="25"/>
          <ac:spMkLst>
            <pc:docMk/>
            <pc:sldMk cId="2512481613" sldId="256"/>
            <ac:spMk id="2" creationId="{0A7A9D55-E019-4FAF-A570-4B28B608851F}"/>
          </ac:spMkLst>
        </pc:spChg>
        <pc:spChg chg="mod">
          <ac:chgData name="harshitha pothula" userId="efb1ead8f88c5ce9" providerId="Windows Live" clId="Web-{2A05A3FB-5A2A-47C6-8E4E-583B783139DE}" dt="2023-10-26T15:35:07.595" v="25"/>
          <ac:spMkLst>
            <pc:docMk/>
            <pc:sldMk cId="2512481613" sldId="256"/>
            <ac:spMk id="3" creationId="{DA2ACF8D-1D12-4D87-8D10-649ECD042633}"/>
          </ac:spMkLst>
        </pc:spChg>
        <pc:spChg chg="add del">
          <ac:chgData name="harshitha pothula" userId="efb1ead8f88c5ce9" providerId="Windows Live" clId="Web-{2A05A3FB-5A2A-47C6-8E4E-583B783139DE}" dt="2023-10-26T15:26:26.766" v="1"/>
          <ac:spMkLst>
            <pc:docMk/>
            <pc:sldMk cId="2512481613" sldId="256"/>
            <ac:spMk id="9" creationId="{9B7AD9F6-8CE7-4299-8FC6-328F4DCD3FF9}"/>
          </ac:spMkLst>
        </pc:spChg>
        <pc:spChg chg="add del">
          <ac:chgData name="harshitha pothula" userId="efb1ead8f88c5ce9" providerId="Windows Live" clId="Web-{2A05A3FB-5A2A-47C6-8E4E-583B783139DE}" dt="2023-10-26T15:26:30.766" v="3"/>
          <ac:spMkLst>
            <pc:docMk/>
            <pc:sldMk cId="2512481613" sldId="256"/>
            <ac:spMk id="10" creationId="{FB5B0058-AF13-4859-B429-4EDDE2A26F7F}"/>
          </ac:spMkLst>
        </pc:spChg>
        <pc:spChg chg="add del">
          <ac:chgData name="harshitha pothula" userId="efb1ead8f88c5ce9" providerId="Windows Live" clId="Web-{2A05A3FB-5A2A-47C6-8E4E-583B783139DE}" dt="2023-10-26T15:26:26.766" v="1"/>
          <ac:spMkLst>
            <pc:docMk/>
            <pc:sldMk cId="2512481613" sldId="256"/>
            <ac:spMk id="11" creationId="{F49775AF-8896-43EE-92C6-83497D6DC56F}"/>
          </ac:spMkLst>
        </pc:spChg>
        <pc:spChg chg="add del">
          <ac:chgData name="harshitha pothula" userId="efb1ead8f88c5ce9" providerId="Windows Live" clId="Web-{2A05A3FB-5A2A-47C6-8E4E-583B783139DE}" dt="2023-10-26T15:26:30.766" v="3"/>
          <ac:spMkLst>
            <pc:docMk/>
            <pc:sldMk cId="2512481613" sldId="256"/>
            <ac:spMk id="12" creationId="{1A89CBBC-7743-43D9-A324-25CB472E9B2E}"/>
          </ac:spMkLst>
        </pc:spChg>
        <pc:spChg chg="add del">
          <ac:chgData name="harshitha pothula" userId="efb1ead8f88c5ce9" providerId="Windows Live" clId="Web-{2A05A3FB-5A2A-47C6-8E4E-583B783139DE}" dt="2023-10-26T15:35:07.595" v="25"/>
          <ac:spMkLst>
            <pc:docMk/>
            <pc:sldMk cId="2512481613" sldId="256"/>
            <ac:spMk id="14" creationId="{9B7AD9F6-8CE7-4299-8FC6-328F4DCD3FF9}"/>
          </ac:spMkLst>
        </pc:spChg>
        <pc:spChg chg="add del">
          <ac:chgData name="harshitha pothula" userId="efb1ead8f88c5ce9" providerId="Windows Live" clId="Web-{2A05A3FB-5A2A-47C6-8E4E-583B783139DE}" dt="2023-10-26T15:35:07.595" v="25"/>
          <ac:spMkLst>
            <pc:docMk/>
            <pc:sldMk cId="2512481613" sldId="256"/>
            <ac:spMk id="16" creationId="{F49775AF-8896-43EE-92C6-83497D6DC56F}"/>
          </ac:spMkLst>
        </pc:spChg>
        <pc:spChg chg="add del">
          <ac:chgData name="harshitha pothula" userId="efb1ead8f88c5ce9" providerId="Windows Live" clId="Web-{2A05A3FB-5A2A-47C6-8E4E-583B783139DE}" dt="2023-10-26T15:35:07.595" v="25"/>
          <ac:spMkLst>
            <pc:docMk/>
            <pc:sldMk cId="2512481613" sldId="256"/>
            <ac:spMk id="18" creationId="{657F69E0-C4B0-4BEC-A689-4F8D877F05D4}"/>
          </ac:spMkLst>
        </pc:spChg>
        <pc:spChg chg="add del">
          <ac:chgData name="harshitha pothula" userId="efb1ead8f88c5ce9" providerId="Windows Live" clId="Web-{2A05A3FB-5A2A-47C6-8E4E-583B783139DE}" dt="2023-10-26T15:35:07.595" v="25"/>
          <ac:spMkLst>
            <pc:docMk/>
            <pc:sldMk cId="2512481613" sldId="256"/>
            <ac:spMk id="19" creationId="{9F6380B4-6A1C-481E-8408-B4E6C75B9B81}"/>
          </ac:spMkLst>
        </pc:spChg>
        <pc:spChg chg="add del">
          <ac:chgData name="harshitha pothula" userId="efb1ead8f88c5ce9" providerId="Windows Live" clId="Web-{2A05A3FB-5A2A-47C6-8E4E-583B783139DE}" dt="2023-10-26T15:34:47.875" v="23"/>
          <ac:spMkLst>
            <pc:docMk/>
            <pc:sldMk cId="2512481613" sldId="256"/>
            <ac:spMk id="21" creationId="{657F69E0-C4B0-4BEC-A689-4F8D877F05D4}"/>
          </ac:spMkLst>
        </pc:spChg>
        <pc:spChg chg="add del">
          <ac:chgData name="harshitha pothula" userId="efb1ead8f88c5ce9" providerId="Windows Live" clId="Web-{2A05A3FB-5A2A-47C6-8E4E-583B783139DE}" dt="2023-10-26T15:34:47.875" v="23"/>
          <ac:spMkLst>
            <pc:docMk/>
            <pc:sldMk cId="2512481613" sldId="256"/>
            <ac:spMk id="23" creationId="{9F6380B4-6A1C-481E-8408-B4E6C75B9B81}"/>
          </ac:spMkLst>
        </pc:spChg>
        <pc:picChg chg="add del">
          <ac:chgData name="harshitha pothula" userId="efb1ead8f88c5ce9" providerId="Windows Live" clId="Web-{2A05A3FB-5A2A-47C6-8E4E-583B783139DE}" dt="2023-10-26T15:26:26.766" v="1"/>
          <ac:picMkLst>
            <pc:docMk/>
            <pc:sldMk cId="2512481613" sldId="256"/>
            <ac:picMk id="5" creationId="{3C7614D2-4BAA-B743-82CF-5F98DF0CAB84}"/>
          </ac:picMkLst>
        </pc:picChg>
        <pc:picChg chg="add del">
          <ac:chgData name="harshitha pothula" userId="efb1ead8f88c5ce9" providerId="Windows Live" clId="Web-{2A05A3FB-5A2A-47C6-8E4E-583B783139DE}" dt="2023-10-26T15:26:30.766" v="3"/>
          <ac:picMkLst>
            <pc:docMk/>
            <pc:sldMk cId="2512481613" sldId="256"/>
            <ac:picMk id="7" creationId="{10666155-3DAC-0CF3-E94F-819A0D46D466}"/>
          </ac:picMkLst>
        </pc:picChg>
        <pc:picChg chg="add mod ord">
          <ac:chgData name="harshitha pothula" userId="efb1ead8f88c5ce9" providerId="Windows Live" clId="Web-{2A05A3FB-5A2A-47C6-8E4E-583B783139DE}" dt="2023-10-26T15:35:07.595" v="25"/>
          <ac:picMkLst>
            <pc:docMk/>
            <pc:sldMk cId="2512481613" sldId="256"/>
            <ac:picMk id="15" creationId="{3C7614D2-4BAA-B743-82CF-5F98DF0CAB84}"/>
          </ac:picMkLst>
        </pc:picChg>
      </pc:sldChg>
      <pc:sldChg chg="addSp delSp modSp mod setBg">
        <pc:chgData name="harshitha pothula" userId="efb1ead8f88c5ce9" providerId="Windows Live" clId="Web-{2A05A3FB-5A2A-47C6-8E4E-583B783139DE}" dt="2023-10-26T15:37:04.348" v="26"/>
        <pc:sldMkLst>
          <pc:docMk/>
          <pc:sldMk cId="1114540266" sldId="257"/>
        </pc:sldMkLst>
        <pc:spChg chg="mod">
          <ac:chgData name="harshitha pothula" userId="efb1ead8f88c5ce9" providerId="Windows Live" clId="Web-{2A05A3FB-5A2A-47C6-8E4E-583B783139DE}" dt="2023-10-26T15:37:04.348" v="26"/>
          <ac:spMkLst>
            <pc:docMk/>
            <pc:sldMk cId="1114540266" sldId="257"/>
            <ac:spMk id="2" creationId="{91BAE05E-F4E3-4F7A-B2E6-CD2E163D87CD}"/>
          </ac:spMkLst>
        </pc:spChg>
        <pc:spChg chg="mod">
          <ac:chgData name="harshitha pothula" userId="efb1ead8f88c5ce9" providerId="Windows Live" clId="Web-{2A05A3FB-5A2A-47C6-8E4E-583B783139DE}" dt="2023-10-26T15:37:04.348" v="26"/>
          <ac:spMkLst>
            <pc:docMk/>
            <pc:sldMk cId="1114540266" sldId="257"/>
            <ac:spMk id="3" creationId="{AED8AC54-1D53-4973-92FE-39B2FDE4F36F}"/>
          </ac:spMkLst>
        </pc:spChg>
        <pc:spChg chg="add del">
          <ac:chgData name="harshitha pothula" userId="efb1ead8f88c5ce9" providerId="Windows Live" clId="Web-{2A05A3FB-5A2A-47C6-8E4E-583B783139DE}" dt="2023-10-26T15:31:45.135" v="20"/>
          <ac:spMkLst>
            <pc:docMk/>
            <pc:sldMk cId="1114540266" sldId="257"/>
            <ac:spMk id="8" creationId="{C05CBC3C-2E5A-4839-8B9B-2E5A6ADF0F58}"/>
          </ac:spMkLst>
        </pc:spChg>
        <pc:spChg chg="add del">
          <ac:chgData name="harshitha pothula" userId="efb1ead8f88c5ce9" providerId="Windows Live" clId="Web-{2A05A3FB-5A2A-47C6-8E4E-583B783139DE}" dt="2023-10-26T15:31:45.135" v="20"/>
          <ac:spMkLst>
            <pc:docMk/>
            <pc:sldMk cId="1114540266" sldId="257"/>
            <ac:spMk id="10" creationId="{827FF362-FC97-4BF5-949B-D4ADFA26E457}"/>
          </ac:spMkLst>
        </pc:spChg>
        <pc:spChg chg="add del">
          <ac:chgData name="harshitha pothula" userId="efb1ead8f88c5ce9" providerId="Windows Live" clId="Web-{2A05A3FB-5A2A-47C6-8E4E-583B783139DE}" dt="2023-10-26T15:37:04.348" v="26"/>
          <ac:spMkLst>
            <pc:docMk/>
            <pc:sldMk cId="1114540266" sldId="257"/>
            <ac:spMk id="13" creationId="{907EF6B7-1338-4443-8C46-6A318D952DFD}"/>
          </ac:spMkLst>
        </pc:spChg>
        <pc:spChg chg="add del">
          <ac:chgData name="harshitha pothula" userId="efb1ead8f88c5ce9" providerId="Windows Live" clId="Web-{2A05A3FB-5A2A-47C6-8E4E-583B783139DE}" dt="2023-10-26T15:37:04.348" v="26"/>
          <ac:spMkLst>
            <pc:docMk/>
            <pc:sldMk cId="1114540266" sldId="257"/>
            <ac:spMk id="14" creationId="{DAAE4CDD-124C-4DCF-9584-B6033B545DD5}"/>
          </ac:spMkLst>
        </pc:spChg>
        <pc:spChg chg="add del">
          <ac:chgData name="harshitha pothula" userId="efb1ead8f88c5ce9" providerId="Windows Live" clId="Web-{2A05A3FB-5A2A-47C6-8E4E-583B783139DE}" dt="2023-10-26T15:29:26.818" v="8"/>
          <ac:spMkLst>
            <pc:docMk/>
            <pc:sldMk cId="1114540266" sldId="257"/>
            <ac:spMk id="15" creationId="{E92FEB64-6EEA-4759-B4A4-BD2C1E660BA8}"/>
          </ac:spMkLst>
        </pc:spChg>
        <pc:spChg chg="add del">
          <ac:chgData name="harshitha pothula" userId="efb1ead8f88c5ce9" providerId="Windows Live" clId="Web-{2A05A3FB-5A2A-47C6-8E4E-583B783139DE}" dt="2023-10-26T15:30:35.773" v="18"/>
          <ac:spMkLst>
            <pc:docMk/>
            <pc:sldMk cId="1114540266" sldId="257"/>
            <ac:spMk id="16" creationId="{9F7D5CDA-D291-4307-BF55-1381FED29634}"/>
          </ac:spMkLst>
        </pc:spChg>
        <pc:spChg chg="add del">
          <ac:chgData name="harshitha pothula" userId="efb1ead8f88c5ce9" providerId="Windows Live" clId="Web-{2A05A3FB-5A2A-47C6-8E4E-583B783139DE}" dt="2023-10-26T15:29:26.818" v="8"/>
          <ac:spMkLst>
            <pc:docMk/>
            <pc:sldMk cId="1114540266" sldId="257"/>
            <ac:spMk id="17" creationId="{B10BB131-AC8E-4A8E-A5D1-36260F720C3B}"/>
          </ac:spMkLst>
        </pc:spChg>
        <pc:spChg chg="add del">
          <ac:chgData name="harshitha pothula" userId="efb1ead8f88c5ce9" providerId="Windows Live" clId="Web-{2A05A3FB-5A2A-47C6-8E4E-583B783139DE}" dt="2023-10-26T15:37:04.348" v="26"/>
          <ac:spMkLst>
            <pc:docMk/>
            <pc:sldMk cId="1114540266" sldId="257"/>
            <ac:spMk id="18" creationId="{081E4A58-353D-44AE-B2FC-2A74E2E400F7}"/>
          </ac:spMkLst>
        </pc:spChg>
        <pc:spChg chg="add del">
          <ac:chgData name="harshitha pothula" userId="efb1ead8f88c5ce9" providerId="Windows Live" clId="Web-{2A05A3FB-5A2A-47C6-8E4E-583B783139DE}" dt="2023-10-26T15:29:26.818" v="8"/>
          <ac:spMkLst>
            <pc:docMk/>
            <pc:sldMk cId="1114540266" sldId="257"/>
            <ac:spMk id="19" creationId="{14847E93-7DC1-4D4B-8829-B19AA7137C50}"/>
          </ac:spMkLst>
        </pc:spChg>
        <pc:spChg chg="add">
          <ac:chgData name="harshitha pothula" userId="efb1ead8f88c5ce9" providerId="Windows Live" clId="Web-{2A05A3FB-5A2A-47C6-8E4E-583B783139DE}" dt="2023-10-26T15:37:04.348" v="26"/>
          <ac:spMkLst>
            <pc:docMk/>
            <pc:sldMk cId="1114540266" sldId="257"/>
            <ac:spMk id="20" creationId="{AC17DE74-01C9-4859-B65A-85CF999E8580}"/>
          </ac:spMkLst>
        </pc:spChg>
        <pc:spChg chg="add del">
          <ac:chgData name="harshitha pothula" userId="efb1ead8f88c5ce9" providerId="Windows Live" clId="Web-{2A05A3FB-5A2A-47C6-8E4E-583B783139DE}" dt="2023-10-26T15:29:26.818" v="8"/>
          <ac:spMkLst>
            <pc:docMk/>
            <pc:sldMk cId="1114540266" sldId="257"/>
            <ac:spMk id="21" creationId="{5566D6E1-03A1-4D73-A4E0-35D74D568A04}"/>
          </ac:spMkLst>
        </pc:spChg>
        <pc:spChg chg="add">
          <ac:chgData name="harshitha pothula" userId="efb1ead8f88c5ce9" providerId="Windows Live" clId="Web-{2A05A3FB-5A2A-47C6-8E4E-583B783139DE}" dt="2023-10-26T15:37:04.348" v="26"/>
          <ac:spMkLst>
            <pc:docMk/>
            <pc:sldMk cId="1114540266" sldId="257"/>
            <ac:spMk id="22" creationId="{068C0432-0E90-4CC1-8CD3-D44A90DF07EF}"/>
          </ac:spMkLst>
        </pc:spChg>
        <pc:spChg chg="add del">
          <ac:chgData name="harshitha pothula" userId="efb1ead8f88c5ce9" providerId="Windows Live" clId="Web-{2A05A3FB-5A2A-47C6-8E4E-583B783139DE}" dt="2023-10-26T15:29:26.818" v="8"/>
          <ac:spMkLst>
            <pc:docMk/>
            <pc:sldMk cId="1114540266" sldId="257"/>
            <ac:spMk id="23" creationId="{9F835A99-04AC-494A-A572-AFE8413CC938}"/>
          </ac:spMkLst>
        </pc:spChg>
        <pc:spChg chg="add del">
          <ac:chgData name="harshitha pothula" userId="efb1ead8f88c5ce9" providerId="Windows Live" clId="Web-{2A05A3FB-5A2A-47C6-8E4E-583B783139DE}" dt="2023-10-26T15:29:26.818" v="8"/>
          <ac:spMkLst>
            <pc:docMk/>
            <pc:sldMk cId="1114540266" sldId="257"/>
            <ac:spMk id="25" creationId="{7B786209-1B0B-4CA9-9BDD-F7327066A84D}"/>
          </ac:spMkLst>
        </pc:spChg>
        <pc:spChg chg="add del">
          <ac:chgData name="harshitha pothula" userId="efb1ead8f88c5ce9" providerId="Windows Live" clId="Web-{2A05A3FB-5A2A-47C6-8E4E-583B783139DE}" dt="2023-10-26T15:29:26.818" v="8"/>
          <ac:spMkLst>
            <pc:docMk/>
            <pc:sldMk cId="1114540266" sldId="257"/>
            <ac:spMk id="27" creationId="{2D2964BB-484D-45AE-AD66-D407D0629652}"/>
          </ac:spMkLst>
        </pc:spChg>
        <pc:spChg chg="add del">
          <ac:chgData name="harshitha pothula" userId="efb1ead8f88c5ce9" providerId="Windows Live" clId="Web-{2A05A3FB-5A2A-47C6-8E4E-583B783139DE}" dt="2023-10-26T15:29:26.818" v="8"/>
          <ac:spMkLst>
            <pc:docMk/>
            <pc:sldMk cId="1114540266" sldId="257"/>
            <ac:spMk id="29" creationId="{6691AC69-A76E-4DAB-B565-468B6B87ACF3}"/>
          </ac:spMkLst>
        </pc:spChg>
        <pc:picChg chg="add del">
          <ac:chgData name="harshitha pothula" userId="efb1ead8f88c5ce9" providerId="Windows Live" clId="Web-{2A05A3FB-5A2A-47C6-8E4E-583B783139DE}" dt="2023-10-26T15:30:35.773" v="18"/>
          <ac:picMkLst>
            <pc:docMk/>
            <pc:sldMk cId="1114540266" sldId="257"/>
            <ac:picMk id="12" creationId="{AD283862-75DE-F9B4-DBE1-D5C89A176873}"/>
          </ac:picMkLst>
        </pc:picChg>
      </pc:sldChg>
      <pc:sldChg chg="addSp delSp modSp mod setBg">
        <pc:chgData name="harshitha pothula" userId="efb1ead8f88c5ce9" providerId="Windows Live" clId="Web-{2A05A3FB-5A2A-47C6-8E4E-583B783139DE}" dt="2023-10-26T15:32:34.699" v="21"/>
        <pc:sldMkLst>
          <pc:docMk/>
          <pc:sldMk cId="887544521" sldId="258"/>
        </pc:sldMkLst>
        <pc:spChg chg="mod">
          <ac:chgData name="harshitha pothula" userId="efb1ead8f88c5ce9" providerId="Windows Live" clId="Web-{2A05A3FB-5A2A-47C6-8E4E-583B783139DE}" dt="2023-10-26T15:32:34.699" v="21"/>
          <ac:spMkLst>
            <pc:docMk/>
            <pc:sldMk cId="887544521" sldId="258"/>
            <ac:spMk id="2" creationId="{F5D3ADB4-DAEB-4795-9053-ECC561BC5152}"/>
          </ac:spMkLst>
        </pc:spChg>
        <pc:spChg chg="mod">
          <ac:chgData name="harshitha pothula" userId="efb1ead8f88c5ce9" providerId="Windows Live" clId="Web-{2A05A3FB-5A2A-47C6-8E4E-583B783139DE}" dt="2023-10-26T15:32:34.699" v="21"/>
          <ac:spMkLst>
            <pc:docMk/>
            <pc:sldMk cId="887544521" sldId="258"/>
            <ac:spMk id="3" creationId="{A3833A31-E088-4E2A-B40F-9A497F1F9A8F}"/>
          </ac:spMkLst>
        </pc:spChg>
        <pc:spChg chg="add">
          <ac:chgData name="harshitha pothula" userId="efb1ead8f88c5ce9" providerId="Windows Live" clId="Web-{2A05A3FB-5A2A-47C6-8E4E-583B783139DE}" dt="2023-10-26T15:32:34.699" v="21"/>
          <ac:spMkLst>
            <pc:docMk/>
            <pc:sldMk cId="887544521" sldId="258"/>
            <ac:spMk id="8" creationId="{E92FEB64-6EEA-4759-B4A4-BD2C1E660BA8}"/>
          </ac:spMkLst>
        </pc:spChg>
        <pc:spChg chg="add del">
          <ac:chgData name="harshitha pothula" userId="efb1ead8f88c5ce9" providerId="Windows Live" clId="Web-{2A05A3FB-5A2A-47C6-8E4E-583B783139DE}" dt="2023-10-26T15:30:36.570" v="19"/>
          <ac:spMkLst>
            <pc:docMk/>
            <pc:sldMk cId="887544521" sldId="258"/>
            <ac:spMk id="9" creationId="{2C61293E-6EBE-43EF-A52C-9BEBFD7679D4}"/>
          </ac:spMkLst>
        </pc:spChg>
        <pc:spChg chg="add">
          <ac:chgData name="harshitha pothula" userId="efb1ead8f88c5ce9" providerId="Windows Live" clId="Web-{2A05A3FB-5A2A-47C6-8E4E-583B783139DE}" dt="2023-10-26T15:32:34.699" v="21"/>
          <ac:spMkLst>
            <pc:docMk/>
            <pc:sldMk cId="887544521" sldId="258"/>
            <ac:spMk id="10" creationId="{B10BB131-AC8E-4A8E-A5D1-36260F720C3B}"/>
          </ac:spMkLst>
        </pc:spChg>
        <pc:spChg chg="add del">
          <ac:chgData name="harshitha pothula" userId="efb1ead8f88c5ce9" providerId="Windows Live" clId="Web-{2A05A3FB-5A2A-47C6-8E4E-583B783139DE}" dt="2023-10-26T15:30:36.570" v="19"/>
          <ac:spMkLst>
            <pc:docMk/>
            <pc:sldMk cId="887544521" sldId="258"/>
            <ac:spMk id="11" creationId="{3FCFB1DE-0B7E-48CC-BA90-B2AB0889F9D6}"/>
          </ac:spMkLst>
        </pc:spChg>
        <pc:spChg chg="add">
          <ac:chgData name="harshitha pothula" userId="efb1ead8f88c5ce9" providerId="Windows Live" clId="Web-{2A05A3FB-5A2A-47C6-8E4E-583B783139DE}" dt="2023-10-26T15:32:34.699" v="21"/>
          <ac:spMkLst>
            <pc:docMk/>
            <pc:sldMk cId="887544521" sldId="258"/>
            <ac:spMk id="12" creationId="{14847E93-7DC1-4D4B-8829-B19AA7137C50}"/>
          </ac:spMkLst>
        </pc:spChg>
        <pc:spChg chg="add">
          <ac:chgData name="harshitha pothula" userId="efb1ead8f88c5ce9" providerId="Windows Live" clId="Web-{2A05A3FB-5A2A-47C6-8E4E-583B783139DE}" dt="2023-10-26T15:32:34.699" v="21"/>
          <ac:spMkLst>
            <pc:docMk/>
            <pc:sldMk cId="887544521" sldId="258"/>
            <ac:spMk id="14" creationId="{5566D6E1-03A1-4D73-A4E0-35D74D568A04}"/>
          </ac:spMkLst>
        </pc:spChg>
        <pc:spChg chg="add">
          <ac:chgData name="harshitha pothula" userId="efb1ead8f88c5ce9" providerId="Windows Live" clId="Web-{2A05A3FB-5A2A-47C6-8E4E-583B783139DE}" dt="2023-10-26T15:32:34.699" v="21"/>
          <ac:spMkLst>
            <pc:docMk/>
            <pc:sldMk cId="887544521" sldId="258"/>
            <ac:spMk id="16" creationId="{9F835A99-04AC-494A-A572-AFE8413CC938}"/>
          </ac:spMkLst>
        </pc:spChg>
        <pc:spChg chg="add">
          <ac:chgData name="harshitha pothula" userId="efb1ead8f88c5ce9" providerId="Windows Live" clId="Web-{2A05A3FB-5A2A-47C6-8E4E-583B783139DE}" dt="2023-10-26T15:32:34.699" v="21"/>
          <ac:spMkLst>
            <pc:docMk/>
            <pc:sldMk cId="887544521" sldId="258"/>
            <ac:spMk id="18" creationId="{7B786209-1B0B-4CA9-9BDD-F7327066A84D}"/>
          </ac:spMkLst>
        </pc:spChg>
        <pc:spChg chg="add">
          <ac:chgData name="harshitha pothula" userId="efb1ead8f88c5ce9" providerId="Windows Live" clId="Web-{2A05A3FB-5A2A-47C6-8E4E-583B783139DE}" dt="2023-10-26T15:32:34.699" v="21"/>
          <ac:spMkLst>
            <pc:docMk/>
            <pc:sldMk cId="887544521" sldId="258"/>
            <ac:spMk id="20" creationId="{2D2964BB-484D-45AE-AD66-D407D0629652}"/>
          </ac:spMkLst>
        </pc:spChg>
        <pc:spChg chg="add">
          <ac:chgData name="harshitha pothula" userId="efb1ead8f88c5ce9" providerId="Windows Live" clId="Web-{2A05A3FB-5A2A-47C6-8E4E-583B783139DE}" dt="2023-10-26T15:32:34.699" v="21"/>
          <ac:spMkLst>
            <pc:docMk/>
            <pc:sldMk cId="887544521" sldId="258"/>
            <ac:spMk id="22" creationId="{6691AC69-A76E-4DAB-B565-468B6B87ACF3}"/>
          </ac:spMkLst>
        </pc:spChg>
        <pc:picChg chg="add del">
          <ac:chgData name="harshitha pothula" userId="efb1ead8f88c5ce9" providerId="Windows Live" clId="Web-{2A05A3FB-5A2A-47C6-8E4E-583B783139DE}" dt="2023-10-26T15:30:36.570" v="19"/>
          <ac:picMkLst>
            <pc:docMk/>
            <pc:sldMk cId="887544521" sldId="258"/>
            <ac:picMk id="5" creationId="{91494EA2-6B52-B13D-CFBD-A2468143C3E5}"/>
          </ac:picMkLst>
        </pc:picChg>
      </pc:sldChg>
      <pc:sldChg chg="addSp modSp mod setBg">
        <pc:chgData name="harshitha pothula" userId="efb1ead8f88c5ce9" providerId="Windows Live" clId="Web-{2A05A3FB-5A2A-47C6-8E4E-583B783139DE}" dt="2023-10-26T15:37:52.037" v="27"/>
        <pc:sldMkLst>
          <pc:docMk/>
          <pc:sldMk cId="2283022615" sldId="259"/>
        </pc:sldMkLst>
        <pc:spChg chg="mod">
          <ac:chgData name="harshitha pothula" userId="efb1ead8f88c5ce9" providerId="Windows Live" clId="Web-{2A05A3FB-5A2A-47C6-8E4E-583B783139DE}" dt="2023-10-26T15:37:52.037" v="27"/>
          <ac:spMkLst>
            <pc:docMk/>
            <pc:sldMk cId="2283022615" sldId="259"/>
            <ac:spMk id="2" creationId="{7B41B23C-8A35-419B-9924-C24F4E105147}"/>
          </ac:spMkLst>
        </pc:spChg>
        <pc:spChg chg="mod">
          <ac:chgData name="harshitha pothula" userId="efb1ead8f88c5ce9" providerId="Windows Live" clId="Web-{2A05A3FB-5A2A-47C6-8E4E-583B783139DE}" dt="2023-10-26T15:37:52.037" v="27"/>
          <ac:spMkLst>
            <pc:docMk/>
            <pc:sldMk cId="2283022615" sldId="259"/>
            <ac:spMk id="3" creationId="{BC44638B-F432-4235-8277-695D04C95317}"/>
          </ac:spMkLst>
        </pc:spChg>
        <pc:spChg chg="add">
          <ac:chgData name="harshitha pothula" userId="efb1ead8f88c5ce9" providerId="Windows Live" clId="Web-{2A05A3FB-5A2A-47C6-8E4E-583B783139DE}" dt="2023-10-26T15:37:52.037" v="27"/>
          <ac:spMkLst>
            <pc:docMk/>
            <pc:sldMk cId="2283022615" sldId="259"/>
            <ac:spMk id="9" creationId="{2C61293E-6EBE-43EF-A52C-9BEBFD7679D4}"/>
          </ac:spMkLst>
        </pc:spChg>
        <pc:spChg chg="add">
          <ac:chgData name="harshitha pothula" userId="efb1ead8f88c5ce9" providerId="Windows Live" clId="Web-{2A05A3FB-5A2A-47C6-8E4E-583B783139DE}" dt="2023-10-26T15:37:52.037" v="27"/>
          <ac:spMkLst>
            <pc:docMk/>
            <pc:sldMk cId="2283022615" sldId="259"/>
            <ac:spMk id="11" creationId="{3FCFB1DE-0B7E-48CC-BA90-B2AB0889F9D6}"/>
          </ac:spMkLst>
        </pc:spChg>
        <pc:picChg chg="add">
          <ac:chgData name="harshitha pothula" userId="efb1ead8f88c5ce9" providerId="Windows Live" clId="Web-{2A05A3FB-5A2A-47C6-8E4E-583B783139DE}" dt="2023-10-26T15:37:52.037" v="27"/>
          <ac:picMkLst>
            <pc:docMk/>
            <pc:sldMk cId="2283022615" sldId="259"/>
            <ac:picMk id="5" creationId="{08AA37A4-E86C-177D-059A-671367A8FCC6}"/>
          </ac:picMkLst>
        </pc:picChg>
      </pc:sldChg>
      <pc:sldChg chg="addSp delSp modSp mod setBg">
        <pc:chgData name="harshitha pothula" userId="efb1ead8f88c5ce9" providerId="Windows Live" clId="Web-{2A05A3FB-5A2A-47C6-8E4E-583B783139DE}" dt="2023-10-26T15:40:42.167" v="32"/>
        <pc:sldMkLst>
          <pc:docMk/>
          <pc:sldMk cId="3618691061" sldId="260"/>
        </pc:sldMkLst>
        <pc:spChg chg="mod">
          <ac:chgData name="harshitha pothula" userId="efb1ead8f88c5ce9" providerId="Windows Live" clId="Web-{2A05A3FB-5A2A-47C6-8E4E-583B783139DE}" dt="2023-10-26T15:40:13.057" v="30"/>
          <ac:spMkLst>
            <pc:docMk/>
            <pc:sldMk cId="3618691061" sldId="260"/>
            <ac:spMk id="2" creationId="{3286C571-E4A2-4697-9766-293A4B895856}"/>
          </ac:spMkLst>
        </pc:spChg>
        <pc:spChg chg="add del mod">
          <ac:chgData name="harshitha pothula" userId="efb1ead8f88c5ce9" providerId="Windows Live" clId="Web-{2A05A3FB-5A2A-47C6-8E4E-583B783139DE}" dt="2023-10-26T15:40:42.167" v="32"/>
          <ac:spMkLst>
            <pc:docMk/>
            <pc:sldMk cId="3618691061" sldId="260"/>
            <ac:spMk id="3" creationId="{C7F5C6DF-6474-49B3-87D2-963B79AD81ED}"/>
          </ac:spMkLst>
        </pc:spChg>
        <pc:spChg chg="add del">
          <ac:chgData name="harshitha pothula" userId="efb1ead8f88c5ce9" providerId="Windows Live" clId="Web-{2A05A3FB-5A2A-47C6-8E4E-583B783139DE}" dt="2023-10-26T15:40:13.057" v="30"/>
          <ac:spMkLst>
            <pc:docMk/>
            <pc:sldMk cId="3618691061" sldId="260"/>
            <ac:spMk id="9" creationId="{2C61293E-6EBE-43EF-A52C-9BEBFD7679D4}"/>
          </ac:spMkLst>
        </pc:spChg>
        <pc:spChg chg="add del">
          <ac:chgData name="harshitha pothula" userId="efb1ead8f88c5ce9" providerId="Windows Live" clId="Web-{2A05A3FB-5A2A-47C6-8E4E-583B783139DE}" dt="2023-10-26T15:40:13.057" v="30"/>
          <ac:spMkLst>
            <pc:docMk/>
            <pc:sldMk cId="3618691061" sldId="260"/>
            <ac:spMk id="11" creationId="{3FCFB1DE-0B7E-48CC-BA90-B2AB0889F9D6}"/>
          </ac:spMkLst>
        </pc:spChg>
        <pc:spChg chg="add del">
          <ac:chgData name="harshitha pothula" userId="efb1ead8f88c5ce9" providerId="Windows Live" clId="Web-{2A05A3FB-5A2A-47C6-8E4E-583B783139DE}" dt="2023-10-26T15:40:13.057" v="30"/>
          <ac:spMkLst>
            <pc:docMk/>
            <pc:sldMk cId="3618691061" sldId="260"/>
            <ac:spMk id="16" creationId="{9F7D5CDA-D291-4307-BF55-1381FED29634}"/>
          </ac:spMkLst>
        </pc:spChg>
        <pc:graphicFrameChg chg="add del">
          <ac:chgData name="harshitha pothula" userId="efb1ead8f88c5ce9" providerId="Windows Live" clId="Web-{2A05A3FB-5A2A-47C6-8E4E-583B783139DE}" dt="2023-10-26T15:40:42.167" v="32"/>
          <ac:graphicFrameMkLst>
            <pc:docMk/>
            <pc:sldMk cId="3618691061" sldId="260"/>
            <ac:graphicFrameMk id="13" creationId="{383A0FC4-24DF-9637-5C31-078C73FA1542}"/>
          </ac:graphicFrameMkLst>
        </pc:graphicFrameChg>
        <pc:picChg chg="add mod ord">
          <ac:chgData name="harshitha pothula" userId="efb1ead8f88c5ce9" providerId="Windows Live" clId="Web-{2A05A3FB-5A2A-47C6-8E4E-583B783139DE}" dt="2023-10-26T15:40:13.057" v="30"/>
          <ac:picMkLst>
            <pc:docMk/>
            <pc:sldMk cId="3618691061" sldId="260"/>
            <ac:picMk id="5" creationId="{8D4D40AE-A323-1F77-166B-8684FEC3160E}"/>
          </ac:picMkLst>
        </pc:picChg>
      </pc:sldChg>
      <pc:sldChg chg="addSp delSp modSp mod setBg">
        <pc:chgData name="harshitha pothula" userId="efb1ead8f88c5ce9" providerId="Windows Live" clId="Web-{2A05A3FB-5A2A-47C6-8E4E-583B783139DE}" dt="2023-10-26T15:44:27.034" v="46" actId="14100"/>
        <pc:sldMkLst>
          <pc:docMk/>
          <pc:sldMk cId="920468107" sldId="261"/>
        </pc:sldMkLst>
        <pc:spChg chg="mod">
          <ac:chgData name="harshitha pothula" userId="efb1ead8f88c5ce9" providerId="Windows Live" clId="Web-{2A05A3FB-5A2A-47C6-8E4E-583B783139DE}" dt="2023-10-26T15:43:51.158" v="42"/>
          <ac:spMkLst>
            <pc:docMk/>
            <pc:sldMk cId="920468107" sldId="261"/>
            <ac:spMk id="2" creationId="{0F0C5163-9DF0-4BA6-9913-12E9F9D6BC6D}"/>
          </ac:spMkLst>
        </pc:spChg>
        <pc:spChg chg="mod">
          <ac:chgData name="harshitha pothula" userId="efb1ead8f88c5ce9" providerId="Windows Live" clId="Web-{2A05A3FB-5A2A-47C6-8E4E-583B783139DE}" dt="2023-10-26T15:44:27.034" v="46" actId="14100"/>
          <ac:spMkLst>
            <pc:docMk/>
            <pc:sldMk cId="920468107" sldId="261"/>
            <ac:spMk id="3" creationId="{C5CAE6FA-E49B-43A1-8DF4-642504CB1295}"/>
          </ac:spMkLst>
        </pc:spChg>
        <pc:spChg chg="add del">
          <ac:chgData name="harshitha pothula" userId="efb1ead8f88c5ce9" providerId="Windows Live" clId="Web-{2A05A3FB-5A2A-47C6-8E4E-583B783139DE}" dt="2023-10-26T15:43:51.158" v="42"/>
          <ac:spMkLst>
            <pc:docMk/>
            <pc:sldMk cId="920468107" sldId="261"/>
            <ac:spMk id="6"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8"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9" creationId="{9F7D5CDA-D291-4307-BF55-1381FED29634}"/>
          </ac:spMkLst>
        </pc:spChg>
        <pc:spChg chg="add del">
          <ac:chgData name="harshitha pothula" userId="efb1ead8f88c5ce9" providerId="Windows Live" clId="Web-{2A05A3FB-5A2A-47C6-8E4E-583B783139DE}" dt="2023-10-26T15:43:51.158" v="42"/>
          <ac:spMkLst>
            <pc:docMk/>
            <pc:sldMk cId="920468107" sldId="261"/>
            <ac:spMk id="10" creationId="{D0300FD3-5AF1-6305-15FA-9078072672E2}"/>
          </ac:spMkLst>
        </pc:spChg>
        <pc:spChg chg="add del">
          <ac:chgData name="harshitha pothula" userId="efb1ead8f88c5ce9" providerId="Windows Live" clId="Web-{2A05A3FB-5A2A-47C6-8E4E-583B783139DE}" dt="2023-10-26T15:42:48.624" v="38"/>
          <ac:spMkLst>
            <pc:docMk/>
            <pc:sldMk cId="920468107" sldId="261"/>
            <ac:spMk id="11" creationId="{59B296B9-C5A5-4E4F-9B60-C907B5F1466C}"/>
          </ac:spMkLst>
        </pc:spChg>
        <pc:spChg chg="add del">
          <ac:chgData name="harshitha pothula" userId="efb1ead8f88c5ce9" providerId="Windows Live" clId="Web-{2A05A3FB-5A2A-47C6-8E4E-583B783139DE}" dt="2023-10-26T15:42:48.624" v="38"/>
          <ac:spMkLst>
            <pc:docMk/>
            <pc:sldMk cId="920468107" sldId="261"/>
            <ac:spMk id="13" creationId="{D0300FD3-5AF1-6305-15FA-9078072672E2}"/>
          </ac:spMkLst>
        </pc:spChg>
        <pc:spChg chg="add">
          <ac:chgData name="harshitha pothula" userId="efb1ead8f88c5ce9" providerId="Windows Live" clId="Web-{2A05A3FB-5A2A-47C6-8E4E-583B783139DE}" dt="2023-10-26T15:43:51.158" v="42"/>
          <ac:spMkLst>
            <pc:docMk/>
            <pc:sldMk cId="920468107" sldId="261"/>
            <ac:spMk id="15" creationId="{4F7EBAE4-9945-4473-9E34-B2C66EA0F03D}"/>
          </ac:spMkLst>
        </pc:spChg>
        <pc:spChg chg="add">
          <ac:chgData name="harshitha pothula" userId="efb1ead8f88c5ce9" providerId="Windows Live" clId="Web-{2A05A3FB-5A2A-47C6-8E4E-583B783139DE}" dt="2023-10-26T15:43:51.158" v="42"/>
          <ac:spMkLst>
            <pc:docMk/>
            <pc:sldMk cId="920468107" sldId="261"/>
            <ac:spMk id="17" creationId="{70BEB1E7-2F88-40BC-B73D-42E5B6F80BFC}"/>
          </ac:spMkLst>
        </pc:spChg>
        <pc:spChg chg="add del">
          <ac:chgData name="harshitha pothula" userId="efb1ead8f88c5ce9" providerId="Windows Live" clId="Web-{2A05A3FB-5A2A-47C6-8E4E-583B783139DE}" dt="2023-10-26T15:42:46.374" v="37"/>
          <ac:spMkLst>
            <pc:docMk/>
            <pc:sldMk cId="920468107" sldId="261"/>
            <ac:spMk id="18" creationId="{5D13CC36-B950-4F02-9BAF-9A7EB267398C}"/>
          </ac:spMkLst>
        </pc:spChg>
        <pc:spChg chg="add">
          <ac:chgData name="harshitha pothula" userId="efb1ead8f88c5ce9" providerId="Windows Live" clId="Web-{2A05A3FB-5A2A-47C6-8E4E-583B783139DE}" dt="2023-10-26T15:43:51.158" v="42"/>
          <ac:spMkLst>
            <pc:docMk/>
            <pc:sldMk cId="920468107" sldId="261"/>
            <ac:spMk id="19" creationId="{A7B99495-F43F-4D80-A44F-2CB4764EB90B}"/>
          </ac:spMkLst>
        </pc:spChg>
        <pc:spChg chg="add del">
          <ac:chgData name="harshitha pothula" userId="efb1ead8f88c5ce9" providerId="Windows Live" clId="Web-{2A05A3FB-5A2A-47C6-8E4E-583B783139DE}" dt="2023-10-26T15:42:46.374" v="37"/>
          <ac:spMkLst>
            <pc:docMk/>
            <pc:sldMk cId="920468107" sldId="261"/>
            <ac:spMk id="20" creationId="{D1BDED99-B35B-4FEE-A274-8E8DB6FEEECF}"/>
          </ac:spMkLst>
        </pc:spChg>
        <pc:picChg chg="add del mod">
          <ac:chgData name="harshitha pothula" userId="efb1ead8f88c5ce9" providerId="Windows Live" clId="Web-{2A05A3FB-5A2A-47C6-8E4E-583B783139DE}" dt="2023-10-26T15:42:48.624" v="38"/>
          <ac:picMkLst>
            <pc:docMk/>
            <pc:sldMk cId="920468107" sldId="261"/>
            <ac:picMk id="5" creationId="{9DBB3EE1-E82D-5478-8567-D7E9D7DC5B8F}"/>
          </ac:picMkLst>
        </pc:picChg>
        <pc:picChg chg="add mod ord">
          <ac:chgData name="harshitha pothula" userId="efb1ead8f88c5ce9" providerId="Windows Live" clId="Web-{2A05A3FB-5A2A-47C6-8E4E-583B783139DE}" dt="2023-10-26T15:44:16.502" v="45" actId="14100"/>
          <ac:picMkLst>
            <pc:docMk/>
            <pc:sldMk cId="920468107" sldId="261"/>
            <ac:picMk id="7" creationId="{B7AC5E05-E8AB-8AA1-02A2-39BFD57C0A8F}"/>
          </ac:picMkLst>
        </pc:picChg>
      </pc:sldChg>
      <pc:sldChg chg="addSp delSp modSp mod setBg">
        <pc:chgData name="harshitha pothula" userId="efb1ead8f88c5ce9" providerId="Windows Live" clId="Web-{2A05A3FB-5A2A-47C6-8E4E-583B783139DE}" dt="2023-10-26T15:53:28.004" v="67" actId="14100"/>
        <pc:sldMkLst>
          <pc:docMk/>
          <pc:sldMk cId="1432437028" sldId="262"/>
        </pc:sldMkLst>
        <pc:spChg chg="mod">
          <ac:chgData name="harshitha pothula" userId="efb1ead8f88c5ce9" providerId="Windows Live" clId="Web-{2A05A3FB-5A2A-47C6-8E4E-583B783139DE}" dt="2023-10-26T15:52:27.503" v="65"/>
          <ac:spMkLst>
            <pc:docMk/>
            <pc:sldMk cId="1432437028" sldId="262"/>
            <ac:spMk id="2" creationId="{1AD2E8A3-C5C7-4311-AEFD-D6DE38DAE27D}"/>
          </ac:spMkLst>
        </pc:spChg>
        <pc:spChg chg="add del">
          <ac:chgData name="harshitha pothula" userId="efb1ead8f88c5ce9" providerId="Windows Live" clId="Web-{2A05A3FB-5A2A-47C6-8E4E-583B783139DE}" dt="2023-10-26T15:47:59.774" v="62"/>
          <ac:spMkLst>
            <pc:docMk/>
            <pc:sldMk cId="1432437028" sldId="262"/>
            <ac:spMk id="10" creationId="{545D489D-16E1-484D-867B-144368D74B83}"/>
          </ac:spMkLst>
        </pc:spChg>
        <pc:spChg chg="add del">
          <ac:chgData name="harshitha pothula" userId="efb1ead8f88c5ce9" providerId="Windows Live" clId="Web-{2A05A3FB-5A2A-47C6-8E4E-583B783139DE}" dt="2023-10-26T15:47:59.774" v="62"/>
          <ac:spMkLst>
            <pc:docMk/>
            <pc:sldMk cId="1432437028" sldId="262"/>
            <ac:spMk id="12" creationId="{49A496F5-B01E-4BF8-9D1E-C4E53B6F9652}"/>
          </ac:spMkLst>
        </pc:spChg>
        <pc:spChg chg="add del">
          <ac:chgData name="harshitha pothula" userId="efb1ead8f88c5ce9" providerId="Windows Live" clId="Web-{2A05A3FB-5A2A-47C6-8E4E-583B783139DE}" dt="2023-10-26T15:47:59.774" v="62"/>
          <ac:spMkLst>
            <pc:docMk/>
            <pc:sldMk cId="1432437028" sldId="262"/>
            <ac:spMk id="14" creationId="{6E895C8D-1379-40B8-8B1B-B6F5AEAF0A6C}"/>
          </ac:spMkLst>
        </pc:spChg>
        <pc:spChg chg="add del">
          <ac:chgData name="harshitha pothula" userId="efb1ead8f88c5ce9" providerId="Windows Live" clId="Web-{2A05A3FB-5A2A-47C6-8E4E-583B783139DE}" dt="2023-10-26T15:52:27.503" v="65"/>
          <ac:spMkLst>
            <pc:docMk/>
            <pc:sldMk cId="1432437028" sldId="262"/>
            <ac:spMk id="20" creationId="{D3E17859-C5F0-476F-A082-A4CB8841DB24}"/>
          </ac:spMkLst>
        </pc:spChg>
        <pc:spChg chg="add del">
          <ac:chgData name="harshitha pothula" userId="efb1ead8f88c5ce9" providerId="Windows Live" clId="Web-{2A05A3FB-5A2A-47C6-8E4E-583B783139DE}" dt="2023-10-26T15:52:27.503" v="65"/>
          <ac:spMkLst>
            <pc:docMk/>
            <pc:sldMk cId="1432437028" sldId="262"/>
            <ac:spMk id="22" creationId="{70BEB1E7-2F88-40BC-B73D-42E5B6F80BFC}"/>
          </ac:spMkLst>
        </pc:spChg>
        <pc:spChg chg="add del">
          <ac:chgData name="harshitha pothula" userId="efb1ead8f88c5ce9" providerId="Windows Live" clId="Web-{2A05A3FB-5A2A-47C6-8E4E-583B783139DE}" dt="2023-10-26T15:52:27.503" v="65"/>
          <ac:spMkLst>
            <pc:docMk/>
            <pc:sldMk cId="1432437028" sldId="262"/>
            <ac:spMk id="24" creationId="{A7B99495-F43F-4D80-A44F-2CB4764EB90B}"/>
          </ac:spMkLst>
        </pc:spChg>
        <pc:spChg chg="add del">
          <ac:chgData name="harshitha pothula" userId="efb1ead8f88c5ce9" providerId="Windows Live" clId="Web-{2A05A3FB-5A2A-47C6-8E4E-583B783139DE}" dt="2023-10-26T15:52:27.440" v="64"/>
          <ac:spMkLst>
            <pc:docMk/>
            <pc:sldMk cId="1432437028" sldId="262"/>
            <ac:spMk id="29" creationId="{2C61293E-6EBE-43EF-A52C-9BEBFD7679D4}"/>
          </ac:spMkLst>
        </pc:spChg>
        <pc:spChg chg="add del">
          <ac:chgData name="harshitha pothula" userId="efb1ead8f88c5ce9" providerId="Windows Live" clId="Web-{2A05A3FB-5A2A-47C6-8E4E-583B783139DE}" dt="2023-10-26T15:52:27.440" v="64"/>
          <ac:spMkLst>
            <pc:docMk/>
            <pc:sldMk cId="1432437028" sldId="262"/>
            <ac:spMk id="31" creationId="{21540236-BFD5-4A9D-8840-4703E7F76825}"/>
          </ac:spMkLst>
        </pc:spChg>
        <pc:spChg chg="add">
          <ac:chgData name="harshitha pothula" userId="efb1ead8f88c5ce9" providerId="Windows Live" clId="Web-{2A05A3FB-5A2A-47C6-8E4E-583B783139DE}" dt="2023-10-26T15:52:27.503" v="65"/>
          <ac:spMkLst>
            <pc:docMk/>
            <pc:sldMk cId="1432437028" sldId="262"/>
            <ac:spMk id="33" creationId="{F13C74B1-5B17-4795-BED0-7140497B445A}"/>
          </ac:spMkLst>
        </pc:spChg>
        <pc:spChg chg="add">
          <ac:chgData name="harshitha pothula" userId="efb1ead8f88c5ce9" providerId="Windows Live" clId="Web-{2A05A3FB-5A2A-47C6-8E4E-583B783139DE}" dt="2023-10-26T15:52:27.503" v="65"/>
          <ac:spMkLst>
            <pc:docMk/>
            <pc:sldMk cId="1432437028" sldId="262"/>
            <ac:spMk id="34" creationId="{D4974D33-8DC5-464E-8C6D-BE58F0669C17}"/>
          </ac:spMkLst>
        </pc:spChg>
        <pc:graphicFrameChg chg="mod modGraphic">
          <ac:chgData name="harshitha pothula" userId="efb1ead8f88c5ce9" providerId="Windows Live" clId="Web-{2A05A3FB-5A2A-47C6-8E4E-583B783139DE}" dt="2023-10-26T15:53:28.004" v="67" actId="14100"/>
          <ac:graphicFrameMkLst>
            <pc:docMk/>
            <pc:sldMk cId="1432437028" sldId="262"/>
            <ac:graphicFrameMk id="5" creationId="{0662D345-5950-4198-A83D-4CB8C3BA831F}"/>
          </ac:graphicFrameMkLst>
        </pc:graphicFrameChg>
        <pc:picChg chg="add mod">
          <ac:chgData name="harshitha pothula" userId="efb1ead8f88c5ce9" providerId="Windows Live" clId="Web-{2A05A3FB-5A2A-47C6-8E4E-583B783139DE}" dt="2023-10-26T15:53:19.582" v="66" actId="14100"/>
          <ac:picMkLst>
            <pc:docMk/>
            <pc:sldMk cId="1432437028" sldId="262"/>
            <ac:picMk id="16" creationId="{600B73DC-978D-A7A2-3A50-0E2D354F30CA}"/>
          </ac:picMkLst>
        </pc:picChg>
      </pc:sldChg>
      <pc:sldChg chg="addSp delSp modSp mod setBg">
        <pc:chgData name="harshitha pothula" userId="efb1ead8f88c5ce9" providerId="Windows Live" clId="Web-{2A05A3FB-5A2A-47C6-8E4E-583B783139DE}" dt="2023-10-26T15:59:35.375" v="100" actId="14100"/>
        <pc:sldMkLst>
          <pc:docMk/>
          <pc:sldMk cId="2968230536" sldId="263"/>
        </pc:sldMkLst>
        <pc:spChg chg="mod">
          <ac:chgData name="harshitha pothula" userId="efb1ead8f88c5ce9" providerId="Windows Live" clId="Web-{2A05A3FB-5A2A-47C6-8E4E-583B783139DE}" dt="2023-10-26T15:59:27.843" v="99" actId="20577"/>
          <ac:spMkLst>
            <pc:docMk/>
            <pc:sldMk cId="2968230536" sldId="263"/>
            <ac:spMk id="2" creationId="{366F6FE5-D24A-434C-93E5-C8DACFFC0ADD}"/>
          </ac:spMkLst>
        </pc:spChg>
        <pc:spChg chg="del mod">
          <ac:chgData name="harshitha pothula" userId="efb1ead8f88c5ce9" providerId="Windows Live" clId="Web-{2A05A3FB-5A2A-47C6-8E4E-583B783139DE}" dt="2023-10-26T15:57:27.980" v="86"/>
          <ac:spMkLst>
            <pc:docMk/>
            <pc:sldMk cId="2968230536" sldId="263"/>
            <ac:spMk id="3" creationId="{CB99364D-322A-4022-AB71-3A17A373A08A}"/>
          </ac:spMkLst>
        </pc:spChg>
        <pc:spChg chg="mod">
          <ac:chgData name="harshitha pothula" userId="efb1ead8f88c5ce9" providerId="Windows Live" clId="Web-{2A05A3FB-5A2A-47C6-8E4E-583B783139DE}" dt="2023-10-26T15:58:54.327" v="95" actId="1076"/>
          <ac:spMkLst>
            <pc:docMk/>
            <pc:sldMk cId="2968230536" sldId="263"/>
            <ac:spMk id="4" creationId="{F181AB28-5ED0-4825-9737-87E4CD98EFE8}"/>
          </ac:spMkLst>
        </pc:spChg>
        <pc:spChg chg="add del">
          <ac:chgData name="harshitha pothula" userId="efb1ead8f88c5ce9" providerId="Windows Live" clId="Web-{2A05A3FB-5A2A-47C6-8E4E-583B783139DE}" dt="2023-10-26T15:58:03.278" v="87"/>
          <ac:spMkLst>
            <pc:docMk/>
            <pc:sldMk cId="2968230536" sldId="263"/>
            <ac:spMk id="10" creationId="{7DA1F35B-C8F7-4A5A-9339-7DA4D785B300}"/>
          </ac:spMkLst>
        </pc:spChg>
        <pc:spChg chg="add del">
          <ac:chgData name="harshitha pothula" userId="efb1ead8f88c5ce9" providerId="Windows Live" clId="Web-{2A05A3FB-5A2A-47C6-8E4E-583B783139DE}" dt="2023-10-26T15:58:03.278" v="87"/>
          <ac:spMkLst>
            <pc:docMk/>
            <pc:sldMk cId="2968230536" sldId="263"/>
            <ac:spMk id="12" creationId="{B2D4AD41-40DA-4A81-92F5-B6E3BA1ED82A}"/>
          </ac:spMkLst>
        </pc:spChg>
        <pc:spChg chg="add">
          <ac:chgData name="harshitha pothula" userId="efb1ead8f88c5ce9" providerId="Windows Live" clId="Web-{2A05A3FB-5A2A-47C6-8E4E-583B783139DE}" dt="2023-10-26T15:58:03.278" v="87"/>
          <ac:spMkLst>
            <pc:docMk/>
            <pc:sldMk cId="2968230536" sldId="263"/>
            <ac:spMk id="20" creationId="{B50AB553-2A96-4A92-96F2-93548E096954}"/>
          </ac:spMkLst>
        </pc:spChg>
        <pc:graphicFrameChg chg="add mod ord modGraphic">
          <ac:chgData name="harshitha pothula" userId="efb1ead8f88c5ce9" providerId="Windows Live" clId="Web-{2A05A3FB-5A2A-47C6-8E4E-583B783139DE}" dt="2023-10-26T15:59:35.375" v="100" actId="14100"/>
          <ac:graphicFrameMkLst>
            <pc:docMk/>
            <pc:sldMk cId="2968230536" sldId="263"/>
            <ac:graphicFrameMk id="14" creationId="{BB1EB56A-C595-AA62-E275-2DB31AFFA35F}"/>
          </ac:graphicFrameMkLst>
        </pc:graphicFrameChg>
        <pc:picChg chg="add">
          <ac:chgData name="harshitha pothula" userId="efb1ead8f88c5ce9" providerId="Windows Live" clId="Web-{2A05A3FB-5A2A-47C6-8E4E-583B783139DE}" dt="2023-10-26T15:58:03.278" v="87"/>
          <ac:picMkLst>
            <pc:docMk/>
            <pc:sldMk cId="2968230536" sldId="263"/>
            <ac:picMk id="16" creationId="{C6989F62-942D-125E-026D-B8DA09AAE1F4}"/>
          </ac:picMkLst>
        </pc:picChg>
      </pc:sldChg>
      <pc:sldChg chg="addSp delSp modSp mod setBg">
        <pc:chgData name="harshitha pothula" userId="efb1ead8f88c5ce9" providerId="Windows Live" clId="Web-{2A05A3FB-5A2A-47C6-8E4E-583B783139DE}" dt="2023-10-26T16:06:29.750" v="136"/>
        <pc:sldMkLst>
          <pc:docMk/>
          <pc:sldMk cId="1326288744" sldId="264"/>
        </pc:sldMkLst>
        <pc:spChg chg="del mod">
          <ac:chgData name="harshitha pothula" userId="efb1ead8f88c5ce9" providerId="Windows Live" clId="Web-{2A05A3FB-5A2A-47C6-8E4E-583B783139DE}" dt="2023-10-26T16:06:29.750" v="136"/>
          <ac:spMkLst>
            <pc:docMk/>
            <pc:sldMk cId="1326288744" sldId="264"/>
            <ac:spMk id="2" creationId="{0B8BDD73-5796-411B-8FCD-C7E5A3D7E2F2}"/>
          </ac:spMkLst>
        </pc:spChg>
        <pc:spChg chg="mod">
          <ac:chgData name="harshitha pothula" userId="efb1ead8f88c5ce9" providerId="Windows Live" clId="Web-{2A05A3FB-5A2A-47C6-8E4E-583B783139DE}" dt="2023-10-26T16:06:24.109" v="135" actId="1076"/>
          <ac:spMkLst>
            <pc:docMk/>
            <pc:sldMk cId="1326288744" sldId="264"/>
            <ac:spMk id="3" creationId="{420B5141-55D3-46DE-AC26-7C3937A1FC07}"/>
          </ac:spMkLst>
        </pc:spChg>
        <pc:spChg chg="mod">
          <ac:chgData name="harshitha pothula" userId="efb1ead8f88c5ce9" providerId="Windows Live" clId="Web-{2A05A3FB-5A2A-47C6-8E4E-583B783139DE}" dt="2023-10-26T16:06:17.031" v="134" actId="1076"/>
          <ac:spMkLst>
            <pc:docMk/>
            <pc:sldMk cId="1326288744" sldId="264"/>
            <ac:spMk id="5" creationId="{184D651A-02EA-4652-AE08-6FE57FCE357F}"/>
          </ac:spMkLst>
        </pc:spChg>
        <pc:spChg chg="add">
          <ac:chgData name="harshitha pothula" userId="efb1ead8f88c5ce9" providerId="Windows Live" clId="Web-{2A05A3FB-5A2A-47C6-8E4E-583B783139DE}" dt="2023-10-26T16:03:55.386" v="106"/>
          <ac:spMkLst>
            <pc:docMk/>
            <pc:sldMk cId="1326288744" sldId="264"/>
            <ac:spMk id="7" creationId="{AE2B703B-46F9-481A-A605-82E2A828C4FA}"/>
          </ac:spMkLst>
        </pc:spChg>
        <pc:spChg chg="add">
          <ac:chgData name="harshitha pothula" userId="efb1ead8f88c5ce9" providerId="Windows Live" clId="Web-{2A05A3FB-5A2A-47C6-8E4E-583B783139DE}" dt="2023-10-26T16:03:55.386" v="106"/>
          <ac:spMkLst>
            <pc:docMk/>
            <pc:sldMk cId="1326288744" sldId="264"/>
            <ac:spMk id="8" creationId="{F13BE4D7-0C3D-4906-B230-A1C5B4665CCF}"/>
          </ac:spMkLst>
        </pc:spChg>
        <pc:spChg chg="add del">
          <ac:chgData name="harshitha pothula" userId="efb1ead8f88c5ce9" providerId="Windows Live" clId="Web-{2A05A3FB-5A2A-47C6-8E4E-583B783139DE}" dt="2023-10-26T16:02:51.867" v="104"/>
          <ac:spMkLst>
            <pc:docMk/>
            <pc:sldMk cId="1326288744" sldId="264"/>
            <ac:spMk id="10" creationId="{7301F447-EEF7-48F5-AF73-7566EE7F64AD}"/>
          </ac:spMkLst>
        </pc:spChg>
        <pc:spChg chg="add del">
          <ac:chgData name="harshitha pothula" userId="efb1ead8f88c5ce9" providerId="Windows Live" clId="Web-{2A05A3FB-5A2A-47C6-8E4E-583B783139DE}" dt="2023-10-26T16:02:51.867" v="104"/>
          <ac:spMkLst>
            <pc:docMk/>
            <pc:sldMk cId="1326288744" sldId="264"/>
            <ac:spMk id="12" creationId="{F7117410-A2A4-4085-9ADC-46744551DBDE}"/>
          </ac:spMkLst>
        </pc:spChg>
        <pc:spChg chg="add del">
          <ac:chgData name="harshitha pothula" userId="efb1ead8f88c5ce9" providerId="Windows Live" clId="Web-{2A05A3FB-5A2A-47C6-8E4E-583B783139DE}" dt="2023-10-26T16:02:51.867" v="104"/>
          <ac:spMkLst>
            <pc:docMk/>
            <pc:sldMk cId="1326288744" sldId="264"/>
            <ac:spMk id="14" creationId="{99F74EB5-E547-4FB4-95F5-BCC788F3C4A0}"/>
          </ac:spMkLst>
        </pc:spChg>
      </pc:sldChg>
      <pc:sldChg chg="addSp delSp modSp mod setBg">
        <pc:chgData name="harshitha pothula" userId="efb1ead8f88c5ce9" providerId="Windows Live" clId="Web-{2A05A3FB-5A2A-47C6-8E4E-583B783139DE}" dt="2023-10-26T16:08:07.347" v="140"/>
        <pc:sldMkLst>
          <pc:docMk/>
          <pc:sldMk cId="1600916455" sldId="265"/>
        </pc:sldMkLst>
        <pc:spChg chg="mod">
          <ac:chgData name="harshitha pothula" userId="efb1ead8f88c5ce9" providerId="Windows Live" clId="Web-{2A05A3FB-5A2A-47C6-8E4E-583B783139DE}" dt="2023-10-26T16:08:07.347" v="140"/>
          <ac:spMkLst>
            <pc:docMk/>
            <pc:sldMk cId="1600916455" sldId="265"/>
            <ac:spMk id="2" creationId="{40AA28DD-5766-46D4-82E0-0984F08AFEAE}"/>
          </ac:spMkLst>
        </pc:spChg>
        <pc:spChg chg="mod">
          <ac:chgData name="harshitha pothula" userId="efb1ead8f88c5ce9" providerId="Windows Live" clId="Web-{2A05A3FB-5A2A-47C6-8E4E-583B783139DE}" dt="2023-10-26T16:08:07.347" v="140"/>
          <ac:spMkLst>
            <pc:docMk/>
            <pc:sldMk cId="1600916455" sldId="265"/>
            <ac:spMk id="3" creationId="{F1ED527C-0C62-4083-BEDA-2976340B84EC}"/>
          </ac:spMkLst>
        </pc:spChg>
        <pc:spChg chg="add del">
          <ac:chgData name="harshitha pothula" userId="efb1ead8f88c5ce9" providerId="Windows Live" clId="Web-{2A05A3FB-5A2A-47C6-8E4E-583B783139DE}" dt="2023-10-26T16:07:37.987" v="138"/>
          <ac:spMkLst>
            <pc:docMk/>
            <pc:sldMk cId="1600916455" sldId="265"/>
            <ac:spMk id="7" creationId="{0E3596DD-156A-473E-9BB3-C6A29F7574E9}"/>
          </ac:spMkLst>
        </pc:spChg>
        <pc:spChg chg="add del">
          <ac:chgData name="harshitha pothula" userId="efb1ead8f88c5ce9" providerId="Windows Live" clId="Web-{2A05A3FB-5A2A-47C6-8E4E-583B783139DE}" dt="2023-10-26T16:07:37.987" v="138"/>
          <ac:spMkLst>
            <pc:docMk/>
            <pc:sldMk cId="1600916455" sldId="265"/>
            <ac:spMk id="8" creationId="{2C46C4D6-C474-4E92-B52E-944C1118F7B6}"/>
          </ac:spMkLst>
        </pc:spChg>
        <pc:spChg chg="add del">
          <ac:chgData name="harshitha pothula" userId="efb1ead8f88c5ce9" providerId="Windows Live" clId="Web-{2A05A3FB-5A2A-47C6-8E4E-583B783139DE}" dt="2023-10-26T16:02:48.086" v="103"/>
          <ac:spMkLst>
            <pc:docMk/>
            <pc:sldMk cId="1600916455" sldId="265"/>
            <ac:spMk id="10" creationId="{5C9B446A-6343-4E56-90BA-061E4DDF0FFB}"/>
          </ac:spMkLst>
        </pc:spChg>
        <pc:spChg chg="add del">
          <ac:chgData name="harshitha pothula" userId="efb1ead8f88c5ce9" providerId="Windows Live" clId="Web-{2A05A3FB-5A2A-47C6-8E4E-583B783139DE}" dt="2023-10-26T16:08:07.347" v="140"/>
          <ac:spMkLst>
            <pc:docMk/>
            <pc:sldMk cId="1600916455" sldId="265"/>
            <ac:spMk id="11" creationId="{2B97F24A-32CE-4C1C-A50D-3016B394DCFB}"/>
          </ac:spMkLst>
        </pc:spChg>
        <pc:spChg chg="add del">
          <ac:chgData name="harshitha pothula" userId="efb1ead8f88c5ce9" providerId="Windows Live" clId="Web-{2A05A3FB-5A2A-47C6-8E4E-583B783139DE}" dt="2023-10-26T16:02:48.086" v="103"/>
          <ac:spMkLst>
            <pc:docMk/>
            <pc:sldMk cId="1600916455" sldId="265"/>
            <ac:spMk id="12" creationId="{3EC72A1B-03D3-499C-B4BF-AC68EEC22B10}"/>
          </ac:spMkLst>
        </pc:spChg>
        <pc:spChg chg="add del">
          <ac:chgData name="harshitha pothula" userId="efb1ead8f88c5ce9" providerId="Windows Live" clId="Web-{2A05A3FB-5A2A-47C6-8E4E-583B783139DE}" dt="2023-10-26T16:08:07.347" v="140"/>
          <ac:spMkLst>
            <pc:docMk/>
            <pc:sldMk cId="1600916455" sldId="265"/>
            <ac:spMk id="13" creationId="{CD8B4F24-440B-49E9-B85D-733523DC064B}"/>
          </ac:spMkLst>
        </pc:spChg>
        <pc:spChg chg="add del">
          <ac:chgData name="harshitha pothula" userId="efb1ead8f88c5ce9" providerId="Windows Live" clId="Web-{2A05A3FB-5A2A-47C6-8E4E-583B783139DE}" dt="2023-10-26T16:02:48.086" v="103"/>
          <ac:spMkLst>
            <pc:docMk/>
            <pc:sldMk cId="1600916455" sldId="265"/>
            <ac:spMk id="14" creationId="{216322C2-3CF0-4D33-BF90-3F384CF6D232}"/>
          </ac:spMkLst>
        </pc:spChg>
        <pc:spChg chg="add">
          <ac:chgData name="harshitha pothula" userId="efb1ead8f88c5ce9" providerId="Windows Live" clId="Web-{2A05A3FB-5A2A-47C6-8E4E-583B783139DE}" dt="2023-10-26T16:08:07.347" v="140"/>
          <ac:spMkLst>
            <pc:docMk/>
            <pc:sldMk cId="1600916455" sldId="265"/>
            <ac:spMk id="15" creationId="{5C9B446A-6343-4E56-90BA-061E4DDF0FFB}"/>
          </ac:spMkLst>
        </pc:spChg>
        <pc:spChg chg="add del">
          <ac:chgData name="harshitha pothula" userId="efb1ead8f88c5ce9" providerId="Windows Live" clId="Web-{2A05A3FB-5A2A-47C6-8E4E-583B783139DE}" dt="2023-10-26T16:02:48.086" v="103"/>
          <ac:spMkLst>
            <pc:docMk/>
            <pc:sldMk cId="1600916455" sldId="265"/>
            <ac:spMk id="16" creationId="{55D4142C-5077-457F-A6AD-3FECFDB39685}"/>
          </ac:spMkLst>
        </pc:spChg>
        <pc:spChg chg="add del">
          <ac:chgData name="harshitha pothula" userId="efb1ead8f88c5ce9" providerId="Windows Live" clId="Web-{2A05A3FB-5A2A-47C6-8E4E-583B783139DE}" dt="2023-10-26T16:02:48.086" v="103"/>
          <ac:spMkLst>
            <pc:docMk/>
            <pc:sldMk cId="1600916455" sldId="265"/>
            <ac:spMk id="18" creationId="{7A5F0580-5EE9-419F-96EE-B6529EF6E7D0}"/>
          </ac:spMkLst>
        </pc:spChg>
        <pc:spChg chg="add">
          <ac:chgData name="harshitha pothula" userId="efb1ead8f88c5ce9" providerId="Windows Live" clId="Web-{2A05A3FB-5A2A-47C6-8E4E-583B783139DE}" dt="2023-10-26T16:08:07.347" v="140"/>
          <ac:spMkLst>
            <pc:docMk/>
            <pc:sldMk cId="1600916455" sldId="265"/>
            <ac:spMk id="20" creationId="{3EC72A1B-03D3-499C-B4BF-AC68EEC22B10}"/>
          </ac:spMkLst>
        </pc:spChg>
        <pc:spChg chg="add">
          <ac:chgData name="harshitha pothula" userId="efb1ead8f88c5ce9" providerId="Windows Live" clId="Web-{2A05A3FB-5A2A-47C6-8E4E-583B783139DE}" dt="2023-10-26T16:08:07.347" v="140"/>
          <ac:spMkLst>
            <pc:docMk/>
            <pc:sldMk cId="1600916455" sldId="265"/>
            <ac:spMk id="22" creationId="{216322C2-3CF0-4D33-BF90-3F384CF6D232}"/>
          </ac:spMkLst>
        </pc:spChg>
        <pc:spChg chg="add">
          <ac:chgData name="harshitha pothula" userId="efb1ead8f88c5ce9" providerId="Windows Live" clId="Web-{2A05A3FB-5A2A-47C6-8E4E-583B783139DE}" dt="2023-10-26T16:08:07.347" v="140"/>
          <ac:spMkLst>
            <pc:docMk/>
            <pc:sldMk cId="1600916455" sldId="265"/>
            <ac:spMk id="24" creationId="{55D4142C-5077-457F-A6AD-3FECFDB39685}"/>
          </ac:spMkLst>
        </pc:spChg>
        <pc:spChg chg="add">
          <ac:chgData name="harshitha pothula" userId="efb1ead8f88c5ce9" providerId="Windows Live" clId="Web-{2A05A3FB-5A2A-47C6-8E4E-583B783139DE}" dt="2023-10-26T16:08:07.347" v="140"/>
          <ac:spMkLst>
            <pc:docMk/>
            <pc:sldMk cId="1600916455" sldId="265"/>
            <ac:spMk id="26" creationId="{7A5F0580-5EE9-419F-96EE-B6529EF6E7D0}"/>
          </ac:spMkLst>
        </pc:spChg>
        <pc:picChg chg="mod">
          <ac:chgData name="harshitha pothula" userId="efb1ead8f88c5ce9" providerId="Windows Live" clId="Web-{2A05A3FB-5A2A-47C6-8E4E-583B783139DE}" dt="2023-10-26T16:08:07.347" v="140"/>
          <ac:picMkLst>
            <pc:docMk/>
            <pc:sldMk cId="1600916455" sldId="265"/>
            <ac:picMk id="5" creationId="{F1314E55-B2E4-477B-A3E6-95251E24A052}"/>
          </ac:picMkLst>
        </pc:picChg>
      </pc:sldChg>
      <pc:sldChg chg="addSp modSp mod setBg">
        <pc:chgData name="harshitha pothula" userId="efb1ead8f88c5ce9" providerId="Windows Live" clId="Web-{2A05A3FB-5A2A-47C6-8E4E-583B783139DE}" dt="2023-10-26T16:09:52.444" v="141"/>
        <pc:sldMkLst>
          <pc:docMk/>
          <pc:sldMk cId="1469221099" sldId="266"/>
        </pc:sldMkLst>
        <pc:spChg chg="mod">
          <ac:chgData name="harshitha pothula" userId="efb1ead8f88c5ce9" providerId="Windows Live" clId="Web-{2A05A3FB-5A2A-47C6-8E4E-583B783139DE}" dt="2023-10-26T16:09:52.444" v="141"/>
          <ac:spMkLst>
            <pc:docMk/>
            <pc:sldMk cId="1469221099" sldId="266"/>
            <ac:spMk id="2" creationId="{5491BFCB-0F06-46F8-9EA6-E055DDC57E92}"/>
          </ac:spMkLst>
        </pc:spChg>
        <pc:spChg chg="mod">
          <ac:chgData name="harshitha pothula" userId="efb1ead8f88c5ce9" providerId="Windows Live" clId="Web-{2A05A3FB-5A2A-47C6-8E4E-583B783139DE}" dt="2023-10-26T16:09:52.444" v="141"/>
          <ac:spMkLst>
            <pc:docMk/>
            <pc:sldMk cId="1469221099" sldId="266"/>
            <ac:spMk id="3" creationId="{2EE94265-52A4-4EAD-A111-A6FD0EB8A734}"/>
          </ac:spMkLst>
        </pc:spChg>
        <pc:spChg chg="add">
          <ac:chgData name="harshitha pothula" userId="efb1ead8f88c5ce9" providerId="Windows Live" clId="Web-{2A05A3FB-5A2A-47C6-8E4E-583B783139DE}" dt="2023-10-26T16:09:52.444" v="141"/>
          <ac:spMkLst>
            <pc:docMk/>
            <pc:sldMk cId="1469221099" sldId="266"/>
            <ac:spMk id="8" creationId="{100EDD19-6802-4EC3-95CE-CFFAB042CFD6}"/>
          </ac:spMkLst>
        </pc:spChg>
        <pc:spChg chg="add">
          <ac:chgData name="harshitha pothula" userId="efb1ead8f88c5ce9" providerId="Windows Live" clId="Web-{2A05A3FB-5A2A-47C6-8E4E-583B783139DE}" dt="2023-10-26T16:09:52.444" v="141"/>
          <ac:spMkLst>
            <pc:docMk/>
            <pc:sldMk cId="1469221099" sldId="266"/>
            <ac:spMk id="10" creationId="{DB17E863-922E-4C26-BD64-E8FD41D28661}"/>
          </ac:spMkLst>
        </pc:spChg>
      </pc:sldChg>
      <pc:sldChg chg="addSp modSp mod setBg">
        <pc:chgData name="harshitha pothula" userId="efb1ead8f88c5ce9" providerId="Windows Live" clId="Web-{2A05A3FB-5A2A-47C6-8E4E-583B783139DE}" dt="2023-10-26T16:10:54.180" v="144" actId="20577"/>
        <pc:sldMkLst>
          <pc:docMk/>
          <pc:sldMk cId="1040861816" sldId="267"/>
        </pc:sldMkLst>
        <pc:spChg chg="mod">
          <ac:chgData name="harshitha pothula" userId="efb1ead8f88c5ce9" providerId="Windows Live" clId="Web-{2A05A3FB-5A2A-47C6-8E4E-583B783139DE}" dt="2023-10-26T16:10:54.180" v="144" actId="20577"/>
          <ac:spMkLst>
            <pc:docMk/>
            <pc:sldMk cId="1040861816" sldId="267"/>
            <ac:spMk id="4" creationId="{B3377877-6408-452B-9B88-9A802ABAC85A}"/>
          </ac:spMkLst>
        </pc:spChg>
        <pc:spChg chg="add">
          <ac:chgData name="harshitha pothula" userId="efb1ead8f88c5ce9" providerId="Windows Live" clId="Web-{2A05A3FB-5A2A-47C6-8E4E-583B783139DE}" dt="2023-10-26T16:10:40.477" v="142"/>
          <ac:spMkLst>
            <pc:docMk/>
            <pc:sldMk cId="1040861816" sldId="267"/>
            <ac:spMk id="10" creationId="{F609FF9A-4FCE-468E-A86A-C9AB525EAE71}"/>
          </ac:spMkLst>
        </pc:spChg>
        <pc:spChg chg="add">
          <ac:chgData name="harshitha pothula" userId="efb1ead8f88c5ce9" providerId="Windows Live" clId="Web-{2A05A3FB-5A2A-47C6-8E4E-583B783139DE}" dt="2023-10-26T16:10:40.477" v="142"/>
          <ac:spMkLst>
            <pc:docMk/>
            <pc:sldMk cId="1040861816" sldId="267"/>
            <ac:spMk id="12" creationId="{021E12D4-3A88-428D-8E5E-AF1AFD923D63}"/>
          </ac:spMkLst>
        </pc:spChg>
        <pc:picChg chg="add">
          <ac:chgData name="harshitha pothula" userId="efb1ead8f88c5ce9" providerId="Windows Live" clId="Web-{2A05A3FB-5A2A-47C6-8E4E-583B783139DE}" dt="2023-10-26T16:10:40.477" v="142"/>
          <ac:picMkLst>
            <pc:docMk/>
            <pc:sldMk cId="1040861816" sldId="267"/>
            <ac:picMk id="6" creationId="{64ECBA35-FE12-A8A6-23C5-99D90E313782}"/>
          </ac:picMkLst>
        </pc:picChg>
      </pc:sldChg>
    </pc:docChg>
  </pc:docChgLst>
  <pc:docChgLst>
    <pc:chgData name="harshitha pothula" userId="efb1ead8f88c5ce9" providerId="LiveId" clId="{98AC0E19-C5E3-4006-B3DD-5ABF4CCB0EB3}"/>
    <pc:docChg chg="undo custSel addSld modSld">
      <pc:chgData name="harshitha pothula" userId="efb1ead8f88c5ce9" providerId="LiveId" clId="{98AC0E19-C5E3-4006-B3DD-5ABF4CCB0EB3}" dt="2023-10-26T17:54:12.213" v="2340" actId="20577"/>
      <pc:docMkLst>
        <pc:docMk/>
      </pc:docMkLst>
      <pc:sldChg chg="modSp mod">
        <pc:chgData name="harshitha pothula" userId="efb1ead8f88c5ce9" providerId="LiveId" clId="{98AC0E19-C5E3-4006-B3DD-5ABF4CCB0EB3}" dt="2023-10-26T16:15:04.587" v="1961" actId="120"/>
        <pc:sldMkLst>
          <pc:docMk/>
          <pc:sldMk cId="2512481613" sldId="256"/>
        </pc:sldMkLst>
        <pc:spChg chg="mod">
          <ac:chgData name="harshitha pothula" userId="efb1ead8f88c5ce9" providerId="LiveId" clId="{98AC0E19-C5E3-4006-B3DD-5ABF4CCB0EB3}" dt="2023-10-26T16:15:04.587" v="1961" actId="120"/>
          <ac:spMkLst>
            <pc:docMk/>
            <pc:sldMk cId="2512481613" sldId="256"/>
            <ac:spMk id="2" creationId="{0A7A9D55-E019-4FAF-A570-4B28B608851F}"/>
          </ac:spMkLst>
        </pc:spChg>
        <pc:spChg chg="mod">
          <ac:chgData name="harshitha pothula" userId="efb1ead8f88c5ce9" providerId="LiveId" clId="{98AC0E19-C5E3-4006-B3DD-5ABF4CCB0EB3}" dt="2023-10-26T14:49:16.147" v="1950" actId="14"/>
          <ac:spMkLst>
            <pc:docMk/>
            <pc:sldMk cId="2512481613" sldId="256"/>
            <ac:spMk id="3" creationId="{DA2ACF8D-1D12-4D87-8D10-649ECD042633}"/>
          </ac:spMkLst>
        </pc:spChg>
      </pc:sldChg>
      <pc:sldChg chg="modSp mod">
        <pc:chgData name="harshitha pothula" userId="efb1ead8f88c5ce9" providerId="LiveId" clId="{98AC0E19-C5E3-4006-B3DD-5ABF4CCB0EB3}" dt="2023-10-26T16:17:27.979" v="1981" actId="255"/>
        <pc:sldMkLst>
          <pc:docMk/>
          <pc:sldMk cId="1114540266" sldId="257"/>
        </pc:sldMkLst>
        <pc:spChg chg="mod">
          <ac:chgData name="harshitha pothula" userId="efb1ead8f88c5ce9" providerId="LiveId" clId="{98AC0E19-C5E3-4006-B3DD-5ABF4CCB0EB3}" dt="2023-10-26T16:17:27.979" v="1981" actId="255"/>
          <ac:spMkLst>
            <pc:docMk/>
            <pc:sldMk cId="1114540266" sldId="257"/>
            <ac:spMk id="2" creationId="{91BAE05E-F4E3-4F7A-B2E6-CD2E163D87CD}"/>
          </ac:spMkLst>
        </pc:spChg>
        <pc:spChg chg="mod">
          <ac:chgData name="harshitha pothula" userId="efb1ead8f88c5ce9" providerId="LiveId" clId="{98AC0E19-C5E3-4006-B3DD-5ABF4CCB0EB3}" dt="2023-10-26T16:17:19.655" v="1980" actId="27636"/>
          <ac:spMkLst>
            <pc:docMk/>
            <pc:sldMk cId="1114540266" sldId="257"/>
            <ac:spMk id="3" creationId="{AED8AC54-1D53-4973-92FE-39B2FDE4F36F}"/>
          </ac:spMkLst>
        </pc:spChg>
      </pc:sldChg>
      <pc:sldChg chg="modSp mod">
        <pc:chgData name="harshitha pothula" userId="efb1ead8f88c5ce9" providerId="LiveId" clId="{98AC0E19-C5E3-4006-B3DD-5ABF4CCB0EB3}" dt="2023-10-26T16:18:53.326" v="1991" actId="1076"/>
        <pc:sldMkLst>
          <pc:docMk/>
          <pc:sldMk cId="887544521" sldId="258"/>
        </pc:sldMkLst>
        <pc:spChg chg="mod">
          <ac:chgData name="harshitha pothula" userId="efb1ead8f88c5ce9" providerId="LiveId" clId="{98AC0E19-C5E3-4006-B3DD-5ABF4CCB0EB3}" dt="2023-10-26T12:49:33.546" v="21" actId="255"/>
          <ac:spMkLst>
            <pc:docMk/>
            <pc:sldMk cId="887544521" sldId="258"/>
            <ac:spMk id="2" creationId="{F5D3ADB4-DAEB-4795-9053-ECC561BC5152}"/>
          </ac:spMkLst>
        </pc:spChg>
        <pc:spChg chg="mod">
          <ac:chgData name="harshitha pothula" userId="efb1ead8f88c5ce9" providerId="LiveId" clId="{98AC0E19-C5E3-4006-B3DD-5ABF4CCB0EB3}" dt="2023-10-26T16:18:53.326" v="1991" actId="1076"/>
          <ac:spMkLst>
            <pc:docMk/>
            <pc:sldMk cId="887544521" sldId="258"/>
            <ac:spMk id="3" creationId="{A3833A31-E088-4E2A-B40F-9A497F1F9A8F}"/>
          </ac:spMkLst>
        </pc:spChg>
      </pc:sldChg>
      <pc:sldChg chg="modSp mod">
        <pc:chgData name="harshitha pothula" userId="efb1ead8f88c5ce9" providerId="LiveId" clId="{98AC0E19-C5E3-4006-B3DD-5ABF4CCB0EB3}" dt="2023-10-26T16:19:08.263" v="1995" actId="27636"/>
        <pc:sldMkLst>
          <pc:docMk/>
          <pc:sldMk cId="2283022615" sldId="259"/>
        </pc:sldMkLst>
        <pc:spChg chg="mod">
          <ac:chgData name="harshitha pothula" userId="efb1ead8f88c5ce9" providerId="LiveId" clId="{98AC0E19-C5E3-4006-B3DD-5ABF4CCB0EB3}" dt="2023-10-26T12:50:00.640" v="25" actId="255"/>
          <ac:spMkLst>
            <pc:docMk/>
            <pc:sldMk cId="2283022615" sldId="259"/>
            <ac:spMk id="2" creationId="{7B41B23C-8A35-419B-9924-C24F4E105147}"/>
          </ac:spMkLst>
        </pc:spChg>
        <pc:spChg chg="mod">
          <ac:chgData name="harshitha pothula" userId="efb1ead8f88c5ce9" providerId="LiveId" clId="{98AC0E19-C5E3-4006-B3DD-5ABF4CCB0EB3}" dt="2023-10-26T16:19:08.263" v="1995" actId="27636"/>
          <ac:spMkLst>
            <pc:docMk/>
            <pc:sldMk cId="2283022615" sldId="259"/>
            <ac:spMk id="3" creationId="{BC44638B-F432-4235-8277-695D04C95317}"/>
          </ac:spMkLst>
        </pc:spChg>
      </pc:sldChg>
      <pc:sldChg chg="modSp mod">
        <pc:chgData name="harshitha pothula" userId="efb1ead8f88c5ce9" providerId="LiveId" clId="{98AC0E19-C5E3-4006-B3DD-5ABF4CCB0EB3}" dt="2023-10-26T16:25:29.800" v="2080" actId="1076"/>
        <pc:sldMkLst>
          <pc:docMk/>
          <pc:sldMk cId="3618691061" sldId="260"/>
        </pc:sldMkLst>
        <pc:spChg chg="mod">
          <ac:chgData name="harshitha pothula" userId="efb1ead8f88c5ce9" providerId="LiveId" clId="{98AC0E19-C5E3-4006-B3DD-5ABF4CCB0EB3}" dt="2023-10-26T13:00:42.474" v="210" actId="1076"/>
          <ac:spMkLst>
            <pc:docMk/>
            <pc:sldMk cId="3618691061" sldId="260"/>
            <ac:spMk id="2" creationId="{3286C571-E4A2-4697-9766-293A4B895856}"/>
          </ac:spMkLst>
        </pc:spChg>
        <pc:spChg chg="mod">
          <ac:chgData name="harshitha pothula" userId="efb1ead8f88c5ce9" providerId="LiveId" clId="{98AC0E19-C5E3-4006-B3DD-5ABF4CCB0EB3}" dt="2023-10-26T16:25:29.800" v="2080" actId="1076"/>
          <ac:spMkLst>
            <pc:docMk/>
            <pc:sldMk cId="3618691061" sldId="260"/>
            <ac:spMk id="3" creationId="{C7F5C6DF-6474-49B3-87D2-963B79AD81ED}"/>
          </ac:spMkLst>
        </pc:spChg>
      </pc:sldChg>
      <pc:sldChg chg="modSp new mod">
        <pc:chgData name="harshitha pothula" userId="efb1ead8f88c5ce9" providerId="LiveId" clId="{98AC0E19-C5E3-4006-B3DD-5ABF4CCB0EB3}" dt="2023-10-26T16:24:56.211" v="2077" actId="20577"/>
        <pc:sldMkLst>
          <pc:docMk/>
          <pc:sldMk cId="920468107" sldId="261"/>
        </pc:sldMkLst>
        <pc:spChg chg="mod">
          <ac:chgData name="harshitha pothula" userId="efb1ead8f88c5ce9" providerId="LiveId" clId="{98AC0E19-C5E3-4006-B3DD-5ABF4CCB0EB3}" dt="2023-10-26T16:23:13.862" v="2045" actId="1076"/>
          <ac:spMkLst>
            <pc:docMk/>
            <pc:sldMk cId="920468107" sldId="261"/>
            <ac:spMk id="2" creationId="{0F0C5163-9DF0-4BA6-9913-12E9F9D6BC6D}"/>
          </ac:spMkLst>
        </pc:spChg>
        <pc:spChg chg="mod">
          <ac:chgData name="harshitha pothula" userId="efb1ead8f88c5ce9" providerId="LiveId" clId="{98AC0E19-C5E3-4006-B3DD-5ABF4CCB0EB3}" dt="2023-10-26T16:24:56.211" v="2077" actId="20577"/>
          <ac:spMkLst>
            <pc:docMk/>
            <pc:sldMk cId="920468107" sldId="261"/>
            <ac:spMk id="3" creationId="{C5CAE6FA-E49B-43A1-8DF4-642504CB1295}"/>
          </ac:spMkLst>
        </pc:spChg>
        <pc:picChg chg="mod">
          <ac:chgData name="harshitha pothula" userId="efb1ead8f88c5ce9" providerId="LiveId" clId="{98AC0E19-C5E3-4006-B3DD-5ABF4CCB0EB3}" dt="2023-10-26T16:24:14.227" v="2065" actId="1076"/>
          <ac:picMkLst>
            <pc:docMk/>
            <pc:sldMk cId="920468107" sldId="261"/>
            <ac:picMk id="7" creationId="{B7AC5E05-E8AB-8AA1-02A2-39BFD57C0A8F}"/>
          </ac:picMkLst>
        </pc:picChg>
      </pc:sldChg>
      <pc:sldChg chg="addSp delSp modSp new mod">
        <pc:chgData name="harshitha pothula" userId="efb1ead8f88c5ce9" providerId="LiveId" clId="{98AC0E19-C5E3-4006-B3DD-5ABF4CCB0EB3}" dt="2023-10-26T16:25:43.115" v="2082" actId="14100"/>
        <pc:sldMkLst>
          <pc:docMk/>
          <pc:sldMk cId="1432437028" sldId="262"/>
        </pc:sldMkLst>
        <pc:spChg chg="mod">
          <ac:chgData name="harshitha pothula" userId="efb1ead8f88c5ce9" providerId="LiveId" clId="{98AC0E19-C5E3-4006-B3DD-5ABF4CCB0EB3}" dt="2023-10-26T13:34:19.798" v="573" actId="20577"/>
          <ac:spMkLst>
            <pc:docMk/>
            <pc:sldMk cId="1432437028" sldId="262"/>
            <ac:spMk id="2" creationId="{1AD2E8A3-C5C7-4311-AEFD-D6DE38DAE27D}"/>
          </ac:spMkLst>
        </pc:spChg>
        <pc:spChg chg="add del mod">
          <ac:chgData name="harshitha pothula" userId="efb1ead8f88c5ce9" providerId="LiveId" clId="{98AC0E19-C5E3-4006-B3DD-5ABF4CCB0EB3}" dt="2023-10-26T13:37:23.753" v="577" actId="1032"/>
          <ac:spMkLst>
            <pc:docMk/>
            <pc:sldMk cId="1432437028" sldId="262"/>
            <ac:spMk id="3" creationId="{F9F9AB4C-3B9E-48B4-B243-28098E92F2E2}"/>
          </ac:spMkLst>
        </pc:spChg>
        <pc:graphicFrameChg chg="add del modGraphic">
          <ac:chgData name="harshitha pothula" userId="efb1ead8f88c5ce9" providerId="LiveId" clId="{98AC0E19-C5E3-4006-B3DD-5ABF4CCB0EB3}" dt="2023-10-26T13:35:00.739" v="576" actId="1032"/>
          <ac:graphicFrameMkLst>
            <pc:docMk/>
            <pc:sldMk cId="1432437028" sldId="262"/>
            <ac:graphicFrameMk id="4" creationId="{5A72A09A-CD5D-4B08-9887-F26F62334BC4}"/>
          </ac:graphicFrameMkLst>
        </pc:graphicFrameChg>
        <pc:graphicFrameChg chg="add mod modGraphic">
          <ac:chgData name="harshitha pothula" userId="efb1ead8f88c5ce9" providerId="LiveId" clId="{98AC0E19-C5E3-4006-B3DD-5ABF4CCB0EB3}" dt="2023-10-26T16:25:43.115" v="2082" actId="14100"/>
          <ac:graphicFrameMkLst>
            <pc:docMk/>
            <pc:sldMk cId="1432437028" sldId="262"/>
            <ac:graphicFrameMk id="5" creationId="{0662D345-5950-4198-A83D-4CB8C3BA831F}"/>
          </ac:graphicFrameMkLst>
        </pc:graphicFrameChg>
      </pc:sldChg>
      <pc:sldChg chg="addSp modSp new mod">
        <pc:chgData name="harshitha pothula" userId="efb1ead8f88c5ce9" providerId="LiveId" clId="{98AC0E19-C5E3-4006-B3DD-5ABF4CCB0EB3}" dt="2023-10-26T17:54:12.213" v="2340" actId="20577"/>
        <pc:sldMkLst>
          <pc:docMk/>
          <pc:sldMk cId="2968230536" sldId="263"/>
        </pc:sldMkLst>
        <pc:spChg chg="mod">
          <ac:chgData name="harshitha pothula" userId="efb1ead8f88c5ce9" providerId="LiveId" clId="{98AC0E19-C5E3-4006-B3DD-5ABF4CCB0EB3}" dt="2023-10-26T16:26:33.054" v="2087" actId="14100"/>
          <ac:spMkLst>
            <pc:docMk/>
            <pc:sldMk cId="2968230536" sldId="263"/>
            <ac:spMk id="2" creationId="{366F6FE5-D24A-434C-93E5-C8DACFFC0ADD}"/>
          </ac:spMkLst>
        </pc:spChg>
        <pc:spChg chg="mod">
          <ac:chgData name="harshitha pothula" userId="efb1ead8f88c5ce9" providerId="LiveId" clId="{98AC0E19-C5E3-4006-B3DD-5ABF4CCB0EB3}" dt="2023-10-26T14:02:10.899" v="1570" actId="27636"/>
          <ac:spMkLst>
            <pc:docMk/>
            <pc:sldMk cId="2968230536" sldId="263"/>
            <ac:spMk id="3" creationId="{CB99364D-322A-4022-AB71-3A17A373A08A}"/>
          </ac:spMkLst>
        </pc:spChg>
        <pc:spChg chg="add mod">
          <ac:chgData name="harshitha pothula" userId="efb1ead8f88c5ce9" providerId="LiveId" clId="{98AC0E19-C5E3-4006-B3DD-5ABF4CCB0EB3}" dt="2023-10-26T17:54:12.213" v="2340" actId="20577"/>
          <ac:spMkLst>
            <pc:docMk/>
            <pc:sldMk cId="2968230536" sldId="263"/>
            <ac:spMk id="4" creationId="{F181AB28-5ED0-4825-9737-87E4CD98EFE8}"/>
          </ac:spMkLst>
        </pc:spChg>
        <pc:graphicFrameChg chg="mod">
          <ac:chgData name="harshitha pothula" userId="efb1ead8f88c5ce9" providerId="LiveId" clId="{98AC0E19-C5E3-4006-B3DD-5ABF4CCB0EB3}" dt="2023-10-26T16:26:41.651" v="2088" actId="1076"/>
          <ac:graphicFrameMkLst>
            <pc:docMk/>
            <pc:sldMk cId="2968230536" sldId="263"/>
            <ac:graphicFrameMk id="14" creationId="{BB1EB56A-C595-AA62-E275-2DB31AFFA35F}"/>
          </ac:graphicFrameMkLst>
        </pc:graphicFrameChg>
      </pc:sldChg>
      <pc:sldChg chg="addSp delSp modSp new mod">
        <pc:chgData name="harshitha pothula" userId="efb1ead8f88c5ce9" providerId="LiveId" clId="{98AC0E19-C5E3-4006-B3DD-5ABF4CCB0EB3}" dt="2023-10-26T16:29:02.535" v="2110" actId="1076"/>
        <pc:sldMkLst>
          <pc:docMk/>
          <pc:sldMk cId="1326288744" sldId="264"/>
        </pc:sldMkLst>
        <pc:spChg chg="mod">
          <ac:chgData name="harshitha pothula" userId="efb1ead8f88c5ce9" providerId="LiveId" clId="{98AC0E19-C5E3-4006-B3DD-5ABF4CCB0EB3}" dt="2023-10-26T14:04:49.479" v="1590" actId="14100"/>
          <ac:spMkLst>
            <pc:docMk/>
            <pc:sldMk cId="1326288744" sldId="264"/>
            <ac:spMk id="2" creationId="{0B8BDD73-5796-411B-8FCD-C7E5A3D7E2F2}"/>
          </ac:spMkLst>
        </pc:spChg>
        <pc:spChg chg="mod">
          <ac:chgData name="harshitha pothula" userId="efb1ead8f88c5ce9" providerId="LiveId" clId="{98AC0E19-C5E3-4006-B3DD-5ABF4CCB0EB3}" dt="2023-10-26T16:28:37.566" v="2106" actId="2710"/>
          <ac:spMkLst>
            <pc:docMk/>
            <pc:sldMk cId="1326288744" sldId="264"/>
            <ac:spMk id="3" creationId="{420B5141-55D3-46DE-AC26-7C3937A1FC07}"/>
          </ac:spMkLst>
        </pc:spChg>
        <pc:spChg chg="add del mod">
          <ac:chgData name="harshitha pothula" userId="efb1ead8f88c5ce9" providerId="LiveId" clId="{98AC0E19-C5E3-4006-B3DD-5ABF4CCB0EB3}" dt="2023-10-26T13:58:14.364" v="1401"/>
          <ac:spMkLst>
            <pc:docMk/>
            <pc:sldMk cId="1326288744" sldId="264"/>
            <ac:spMk id="4" creationId="{29CC6174-A3CF-4932-8E0D-0E804F220325}"/>
          </ac:spMkLst>
        </pc:spChg>
        <pc:spChg chg="add mod">
          <ac:chgData name="harshitha pothula" userId="efb1ead8f88c5ce9" providerId="LiveId" clId="{98AC0E19-C5E3-4006-B3DD-5ABF4CCB0EB3}" dt="2023-10-26T16:29:02.535" v="2110" actId="1076"/>
          <ac:spMkLst>
            <pc:docMk/>
            <pc:sldMk cId="1326288744" sldId="264"/>
            <ac:spMk id="5" creationId="{184D651A-02EA-4652-AE08-6FE57FCE357F}"/>
          </ac:spMkLst>
        </pc:spChg>
      </pc:sldChg>
      <pc:sldChg chg="addSp modSp new mod">
        <pc:chgData name="harshitha pothula" userId="efb1ead8f88c5ce9" providerId="LiveId" clId="{98AC0E19-C5E3-4006-B3DD-5ABF4CCB0EB3}" dt="2023-10-26T16:27:57.158" v="2101" actId="2710"/>
        <pc:sldMkLst>
          <pc:docMk/>
          <pc:sldMk cId="1600916455" sldId="265"/>
        </pc:sldMkLst>
        <pc:spChg chg="mod">
          <ac:chgData name="harshitha pothula" userId="efb1ead8f88c5ce9" providerId="LiveId" clId="{98AC0E19-C5E3-4006-B3DD-5ABF4CCB0EB3}" dt="2023-10-26T14:09:19.709" v="1647" actId="20577"/>
          <ac:spMkLst>
            <pc:docMk/>
            <pc:sldMk cId="1600916455" sldId="265"/>
            <ac:spMk id="2" creationId="{40AA28DD-5766-46D4-82E0-0984F08AFEAE}"/>
          </ac:spMkLst>
        </pc:spChg>
        <pc:spChg chg="mod">
          <ac:chgData name="harshitha pothula" userId="efb1ead8f88c5ce9" providerId="LiveId" clId="{98AC0E19-C5E3-4006-B3DD-5ABF4CCB0EB3}" dt="2023-10-26T16:27:57.158" v="2101" actId="2710"/>
          <ac:spMkLst>
            <pc:docMk/>
            <pc:sldMk cId="1600916455" sldId="265"/>
            <ac:spMk id="3" creationId="{F1ED527C-0C62-4083-BEDA-2976340B84EC}"/>
          </ac:spMkLst>
        </pc:spChg>
        <pc:picChg chg="add mod modCrop">
          <ac:chgData name="harshitha pothula" userId="efb1ead8f88c5ce9" providerId="LiveId" clId="{98AC0E19-C5E3-4006-B3DD-5ABF4CCB0EB3}" dt="2023-10-26T14:13:22.207" v="1903" actId="14100"/>
          <ac:picMkLst>
            <pc:docMk/>
            <pc:sldMk cId="1600916455" sldId="265"/>
            <ac:picMk id="5" creationId="{F1314E55-B2E4-477B-A3E6-95251E24A052}"/>
          </ac:picMkLst>
        </pc:picChg>
      </pc:sldChg>
      <pc:sldChg chg="modSp new mod modClrScheme chgLayout">
        <pc:chgData name="harshitha pothula" userId="efb1ead8f88c5ce9" providerId="LiveId" clId="{98AC0E19-C5E3-4006-B3DD-5ABF4CCB0EB3}" dt="2023-10-26T16:28:17.126" v="2104" actId="2710"/>
        <pc:sldMkLst>
          <pc:docMk/>
          <pc:sldMk cId="1469221099" sldId="266"/>
        </pc:sldMkLst>
        <pc:spChg chg="mod ord">
          <ac:chgData name="harshitha pothula" userId="efb1ead8f88c5ce9" providerId="LiveId" clId="{98AC0E19-C5E3-4006-B3DD-5ABF4CCB0EB3}" dt="2023-10-26T14:15:28.766" v="1929" actId="700"/>
          <ac:spMkLst>
            <pc:docMk/>
            <pc:sldMk cId="1469221099" sldId="266"/>
            <ac:spMk id="2" creationId="{5491BFCB-0F06-46F8-9EA6-E055DDC57E92}"/>
          </ac:spMkLst>
        </pc:spChg>
        <pc:spChg chg="mod ord">
          <ac:chgData name="harshitha pothula" userId="efb1ead8f88c5ce9" providerId="LiveId" clId="{98AC0E19-C5E3-4006-B3DD-5ABF4CCB0EB3}" dt="2023-10-26T16:28:17.126" v="2104" actId="2710"/>
          <ac:spMkLst>
            <pc:docMk/>
            <pc:sldMk cId="1469221099" sldId="266"/>
            <ac:spMk id="3" creationId="{2EE94265-52A4-4EAD-A111-A6FD0EB8A734}"/>
          </ac:spMkLst>
        </pc:spChg>
      </pc:sldChg>
      <pc:sldChg chg="addSp delSp modSp new mod modClrScheme chgLayout">
        <pc:chgData name="harshitha pothula" userId="efb1ead8f88c5ce9" providerId="LiveId" clId="{98AC0E19-C5E3-4006-B3DD-5ABF4CCB0EB3}" dt="2023-10-26T14:16:11.043" v="1947" actId="122"/>
        <pc:sldMkLst>
          <pc:docMk/>
          <pc:sldMk cId="1040861816" sldId="267"/>
        </pc:sldMkLst>
        <pc:spChg chg="del mod ord">
          <ac:chgData name="harshitha pothula" userId="efb1ead8f88c5ce9" providerId="LiveId" clId="{98AC0E19-C5E3-4006-B3DD-5ABF4CCB0EB3}" dt="2023-10-26T14:15:36.246" v="1931" actId="700"/>
          <ac:spMkLst>
            <pc:docMk/>
            <pc:sldMk cId="1040861816" sldId="267"/>
            <ac:spMk id="2" creationId="{CD03DCC5-70EE-4241-9D39-E3E34D629DD9}"/>
          </ac:spMkLst>
        </pc:spChg>
        <pc:spChg chg="del mod ord">
          <ac:chgData name="harshitha pothula" userId="efb1ead8f88c5ce9" providerId="LiveId" clId="{98AC0E19-C5E3-4006-B3DD-5ABF4CCB0EB3}" dt="2023-10-26T14:15:36.246" v="1931" actId="700"/>
          <ac:spMkLst>
            <pc:docMk/>
            <pc:sldMk cId="1040861816" sldId="267"/>
            <ac:spMk id="3" creationId="{B22CF106-878B-4F02-A701-AD3583491629}"/>
          </ac:spMkLst>
        </pc:spChg>
        <pc:spChg chg="add mod ord">
          <ac:chgData name="harshitha pothula" userId="efb1ead8f88c5ce9" providerId="LiveId" clId="{98AC0E19-C5E3-4006-B3DD-5ABF4CCB0EB3}" dt="2023-10-26T14:16:11.043" v="1947" actId="122"/>
          <ac:spMkLst>
            <pc:docMk/>
            <pc:sldMk cId="1040861816" sldId="267"/>
            <ac:spMk id="4" creationId="{B3377877-6408-452B-9B88-9A802ABAC85A}"/>
          </ac:spMkLst>
        </pc:spChg>
        <pc:spChg chg="add del mod ord">
          <ac:chgData name="harshitha pothula" userId="efb1ead8f88c5ce9" providerId="LiveId" clId="{98AC0E19-C5E3-4006-B3DD-5ABF4CCB0EB3}" dt="2023-10-26T14:15:56.189" v="1943" actId="478"/>
          <ac:spMkLst>
            <pc:docMk/>
            <pc:sldMk cId="1040861816" sldId="267"/>
            <ac:spMk id="5" creationId="{9259C189-1608-42E4-B34D-78DEE184F83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EE3BC-2F7B-416F-B75F-1B690490737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ADEB93B-6624-4629-BD67-C52028F48002}">
      <dgm:prSet phldrT="[Text]"/>
      <dgm:spPr/>
      <dgm:t>
        <a:bodyPr/>
        <a:lstStyle/>
        <a:p>
          <a:r>
            <a:rPr lang="en-US"/>
            <a:t>Importing Libraries</a:t>
          </a:r>
        </a:p>
      </dgm:t>
    </dgm:pt>
    <dgm:pt modelId="{BC671045-8623-4EB8-9CBD-C0EB3E64F4B0}" type="parTrans" cxnId="{76A4B0EB-66AD-489A-B911-FFBEEAC38E35}">
      <dgm:prSet/>
      <dgm:spPr/>
      <dgm:t>
        <a:bodyPr/>
        <a:lstStyle/>
        <a:p>
          <a:endParaRPr lang="en-US"/>
        </a:p>
      </dgm:t>
    </dgm:pt>
    <dgm:pt modelId="{5349A068-1B63-437F-B16E-F43DF2FB0691}" type="sibTrans" cxnId="{76A4B0EB-66AD-489A-B911-FFBEEAC38E35}">
      <dgm:prSet/>
      <dgm:spPr/>
      <dgm:t>
        <a:bodyPr/>
        <a:lstStyle/>
        <a:p>
          <a:endParaRPr lang="en-US"/>
        </a:p>
      </dgm:t>
    </dgm:pt>
    <dgm:pt modelId="{892C1947-0CFD-4B9A-B5A0-77A9C3B3D71E}">
      <dgm:prSet phldrT="[Text]"/>
      <dgm:spPr/>
      <dgm:t>
        <a:bodyPr/>
        <a:lstStyle/>
        <a:p>
          <a:r>
            <a:rPr lang="en-US"/>
            <a:t>Loading the data</a:t>
          </a:r>
        </a:p>
      </dgm:t>
    </dgm:pt>
    <dgm:pt modelId="{07FB61B4-01BC-4A06-9FC6-E8EA642BA846}" type="parTrans" cxnId="{E0B97E82-5F30-4541-9240-B2725AC4FC18}">
      <dgm:prSet/>
      <dgm:spPr/>
      <dgm:t>
        <a:bodyPr/>
        <a:lstStyle/>
        <a:p>
          <a:endParaRPr lang="en-US"/>
        </a:p>
      </dgm:t>
    </dgm:pt>
    <dgm:pt modelId="{5B9E4114-4CF7-47F8-9AA8-B1AD10D94C6C}" type="sibTrans" cxnId="{E0B97E82-5F30-4541-9240-B2725AC4FC18}">
      <dgm:prSet/>
      <dgm:spPr/>
      <dgm:t>
        <a:bodyPr/>
        <a:lstStyle/>
        <a:p>
          <a:endParaRPr lang="en-US"/>
        </a:p>
      </dgm:t>
    </dgm:pt>
    <dgm:pt modelId="{F31F63BB-0528-4464-8E0B-9C5AD9D0BED4}">
      <dgm:prSet phldrT="[Text]"/>
      <dgm:spPr/>
      <dgm:t>
        <a:bodyPr/>
        <a:lstStyle/>
        <a:p>
          <a:r>
            <a:rPr lang="en-US"/>
            <a:t>Balancing the dataset</a:t>
          </a:r>
        </a:p>
      </dgm:t>
    </dgm:pt>
    <dgm:pt modelId="{DD553669-0666-46A1-B0E3-9135CA748501}" type="parTrans" cxnId="{27E13110-7750-4A5B-937F-5148D9C2E100}">
      <dgm:prSet/>
      <dgm:spPr/>
      <dgm:t>
        <a:bodyPr/>
        <a:lstStyle/>
        <a:p>
          <a:endParaRPr lang="en-US"/>
        </a:p>
      </dgm:t>
    </dgm:pt>
    <dgm:pt modelId="{0372A081-436D-4EF9-BB9F-3CFD5B66EB2C}" type="sibTrans" cxnId="{27E13110-7750-4A5B-937F-5148D9C2E100}">
      <dgm:prSet/>
      <dgm:spPr/>
      <dgm:t>
        <a:bodyPr/>
        <a:lstStyle/>
        <a:p>
          <a:endParaRPr lang="en-US"/>
        </a:p>
      </dgm:t>
    </dgm:pt>
    <dgm:pt modelId="{DFD7D95B-7AAF-45C4-BB9E-D69FF2DCEBBC}">
      <dgm:prSet phldrT="[Text]"/>
      <dgm:spPr/>
      <dgm:t>
        <a:bodyPr/>
        <a:lstStyle/>
        <a:p>
          <a:r>
            <a:rPr lang="en-US"/>
            <a:t>Loading the ensemble models</a:t>
          </a:r>
        </a:p>
      </dgm:t>
    </dgm:pt>
    <dgm:pt modelId="{B6603728-164D-4AA9-B784-48FF53409CB8}" type="parTrans" cxnId="{778C051D-E52B-4966-9299-112A3BA95EC1}">
      <dgm:prSet/>
      <dgm:spPr/>
      <dgm:t>
        <a:bodyPr/>
        <a:lstStyle/>
        <a:p>
          <a:endParaRPr lang="en-US"/>
        </a:p>
      </dgm:t>
    </dgm:pt>
    <dgm:pt modelId="{39C201F5-DB94-4DBF-839E-9EBFFB9ECC7B}" type="sibTrans" cxnId="{778C051D-E52B-4966-9299-112A3BA95EC1}">
      <dgm:prSet/>
      <dgm:spPr/>
      <dgm:t>
        <a:bodyPr/>
        <a:lstStyle/>
        <a:p>
          <a:endParaRPr lang="en-US"/>
        </a:p>
      </dgm:t>
    </dgm:pt>
    <dgm:pt modelId="{8A55CD74-2ECB-4EED-A2D7-AF0EA5AB1C59}">
      <dgm:prSet phldrT="[Text]"/>
      <dgm:spPr/>
      <dgm:t>
        <a:bodyPr/>
        <a:lstStyle/>
        <a:p>
          <a:r>
            <a:rPr lang="en-US"/>
            <a:t>Train and load the models</a:t>
          </a:r>
        </a:p>
      </dgm:t>
    </dgm:pt>
    <dgm:pt modelId="{E4429361-233B-4EC0-8B17-A05BB9D45379}" type="parTrans" cxnId="{AB03C736-79A3-42B0-94D7-9690B8DF2E18}">
      <dgm:prSet/>
      <dgm:spPr/>
      <dgm:t>
        <a:bodyPr/>
        <a:lstStyle/>
        <a:p>
          <a:endParaRPr lang="en-US"/>
        </a:p>
      </dgm:t>
    </dgm:pt>
    <dgm:pt modelId="{892FE995-C80A-4E2E-8F59-4F490C22BEE6}" type="sibTrans" cxnId="{AB03C736-79A3-42B0-94D7-9690B8DF2E18}">
      <dgm:prSet/>
      <dgm:spPr/>
      <dgm:t>
        <a:bodyPr/>
        <a:lstStyle/>
        <a:p>
          <a:endParaRPr lang="en-US"/>
        </a:p>
      </dgm:t>
    </dgm:pt>
    <dgm:pt modelId="{941176A0-4937-49B0-800C-0A1F93D95B15}">
      <dgm:prSet phldrT="[Text]"/>
      <dgm:spPr/>
      <dgm:t>
        <a:bodyPr/>
        <a:lstStyle/>
        <a:p>
          <a:r>
            <a:rPr lang="en-US"/>
            <a:t>Compile the model for classification</a:t>
          </a:r>
        </a:p>
      </dgm:t>
    </dgm:pt>
    <dgm:pt modelId="{62EF04C9-3A77-4B33-AFBF-598B48A09F27}" type="parTrans" cxnId="{850D7985-CE43-4323-921B-6533DB7E43A4}">
      <dgm:prSet/>
      <dgm:spPr/>
      <dgm:t>
        <a:bodyPr/>
        <a:lstStyle/>
        <a:p>
          <a:endParaRPr lang="en-US"/>
        </a:p>
      </dgm:t>
    </dgm:pt>
    <dgm:pt modelId="{6D2EA7CD-88CF-4A80-BCCB-A46B54B7D408}" type="sibTrans" cxnId="{850D7985-CE43-4323-921B-6533DB7E43A4}">
      <dgm:prSet/>
      <dgm:spPr/>
      <dgm:t>
        <a:bodyPr/>
        <a:lstStyle/>
        <a:p>
          <a:endParaRPr lang="en-US"/>
        </a:p>
      </dgm:t>
    </dgm:pt>
    <dgm:pt modelId="{0F0B3E8E-2489-4A5E-8510-FFDE27F02B25}">
      <dgm:prSet phldrT="[Text]"/>
      <dgm:spPr/>
      <dgm:t>
        <a:bodyPr/>
        <a:lstStyle/>
        <a:p>
          <a:r>
            <a:rPr lang="en-US"/>
            <a:t>Classify the models and predict the output</a:t>
          </a:r>
        </a:p>
      </dgm:t>
    </dgm:pt>
    <dgm:pt modelId="{576B78D9-AB59-474F-8939-989257753D1D}" type="parTrans" cxnId="{DD894D9D-D90C-46C2-87E8-D94081BFC5D6}">
      <dgm:prSet/>
      <dgm:spPr/>
      <dgm:t>
        <a:bodyPr/>
        <a:lstStyle/>
        <a:p>
          <a:endParaRPr lang="en-US"/>
        </a:p>
      </dgm:t>
    </dgm:pt>
    <dgm:pt modelId="{8512A1E5-0B49-4B91-9614-DEEFBCA1EBB5}" type="sibTrans" cxnId="{DD894D9D-D90C-46C2-87E8-D94081BFC5D6}">
      <dgm:prSet/>
      <dgm:spPr/>
      <dgm:t>
        <a:bodyPr/>
        <a:lstStyle/>
        <a:p>
          <a:endParaRPr lang="en-US"/>
        </a:p>
      </dgm:t>
    </dgm:pt>
    <dgm:pt modelId="{759A2590-7DD5-42D5-A927-DC197D7FA3A0}">
      <dgm:prSet phldrT="[Text]"/>
      <dgm:spPr/>
      <dgm:t>
        <a:bodyPr/>
        <a:lstStyle/>
        <a:p>
          <a:r>
            <a:rPr lang="en-US"/>
            <a:t>Save the model</a:t>
          </a:r>
        </a:p>
      </dgm:t>
    </dgm:pt>
    <dgm:pt modelId="{64F2AB5A-0B20-438D-8FFB-013C4F17DBF3}" type="parTrans" cxnId="{16ED85FC-9C24-4596-B697-785F2B9FB56F}">
      <dgm:prSet/>
      <dgm:spPr/>
      <dgm:t>
        <a:bodyPr/>
        <a:lstStyle/>
        <a:p>
          <a:endParaRPr lang="en-US"/>
        </a:p>
      </dgm:t>
    </dgm:pt>
    <dgm:pt modelId="{658269C5-1551-40BA-92FE-DF2687BFEA77}" type="sibTrans" cxnId="{16ED85FC-9C24-4596-B697-785F2B9FB56F}">
      <dgm:prSet/>
      <dgm:spPr/>
      <dgm:t>
        <a:bodyPr/>
        <a:lstStyle/>
        <a:p>
          <a:endParaRPr lang="en-US"/>
        </a:p>
      </dgm:t>
    </dgm:pt>
    <dgm:pt modelId="{212FAB5A-B64C-4884-83D7-D802FB6926C7}" type="pres">
      <dgm:prSet presAssocID="{154EE3BC-2F7B-416F-B75F-1B690490737C}" presName="root" presStyleCnt="0">
        <dgm:presLayoutVars>
          <dgm:dir/>
          <dgm:resizeHandles val="exact"/>
        </dgm:presLayoutVars>
      </dgm:prSet>
      <dgm:spPr/>
    </dgm:pt>
    <dgm:pt modelId="{7092D08A-7824-45B7-88D9-9E797DE91781}" type="pres">
      <dgm:prSet presAssocID="{EADEB93B-6624-4629-BD67-C52028F48002}" presName="compNode" presStyleCnt="0"/>
      <dgm:spPr/>
    </dgm:pt>
    <dgm:pt modelId="{2896495D-DAAA-47B6-AA4C-33C85A957EF6}" type="pres">
      <dgm:prSet presAssocID="{EADEB93B-6624-4629-BD67-C52028F48002}" presName="bgRect" presStyleLbl="bgShp" presStyleIdx="0" presStyleCnt="8"/>
      <dgm:spPr/>
    </dgm:pt>
    <dgm:pt modelId="{2B6705EA-8D93-47A4-A92D-93114879F0CE}" type="pres">
      <dgm:prSet presAssocID="{EADEB93B-6624-4629-BD67-C52028F4800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0555254-45CC-48D6-B66B-AE2ED7583077}" type="pres">
      <dgm:prSet presAssocID="{EADEB93B-6624-4629-BD67-C52028F48002}" presName="spaceRect" presStyleCnt="0"/>
      <dgm:spPr/>
    </dgm:pt>
    <dgm:pt modelId="{A2DCC71D-C1B6-48F3-A18F-DD6E75DE7919}" type="pres">
      <dgm:prSet presAssocID="{EADEB93B-6624-4629-BD67-C52028F48002}" presName="parTx" presStyleLbl="revTx" presStyleIdx="0" presStyleCnt="8">
        <dgm:presLayoutVars>
          <dgm:chMax val="0"/>
          <dgm:chPref val="0"/>
        </dgm:presLayoutVars>
      </dgm:prSet>
      <dgm:spPr/>
    </dgm:pt>
    <dgm:pt modelId="{D95B5268-DCAD-4553-ABF2-0219DB8288C3}" type="pres">
      <dgm:prSet presAssocID="{5349A068-1B63-437F-B16E-F43DF2FB0691}" presName="sibTrans" presStyleCnt="0"/>
      <dgm:spPr/>
    </dgm:pt>
    <dgm:pt modelId="{EDB62767-0601-4E9B-AB7E-E5DA9B0FDA9B}" type="pres">
      <dgm:prSet presAssocID="{892C1947-0CFD-4B9A-B5A0-77A9C3B3D71E}" presName="compNode" presStyleCnt="0"/>
      <dgm:spPr/>
    </dgm:pt>
    <dgm:pt modelId="{270C60CC-5DCF-4FF8-8144-EE666783CB08}" type="pres">
      <dgm:prSet presAssocID="{892C1947-0CFD-4B9A-B5A0-77A9C3B3D71E}" presName="bgRect" presStyleLbl="bgShp" presStyleIdx="1" presStyleCnt="8"/>
      <dgm:spPr/>
    </dgm:pt>
    <dgm:pt modelId="{9080ACA7-BACA-41E3-A309-1F8FA32FAB38}" type="pres">
      <dgm:prSet presAssocID="{892C1947-0CFD-4B9A-B5A0-77A9C3B3D71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D367A59C-91AE-4AE9-86FA-B2A2469DEDFB}" type="pres">
      <dgm:prSet presAssocID="{892C1947-0CFD-4B9A-B5A0-77A9C3B3D71E}" presName="spaceRect" presStyleCnt="0"/>
      <dgm:spPr/>
    </dgm:pt>
    <dgm:pt modelId="{D1612DD9-24D6-41B5-A69A-286BAE8D9A99}" type="pres">
      <dgm:prSet presAssocID="{892C1947-0CFD-4B9A-B5A0-77A9C3B3D71E}" presName="parTx" presStyleLbl="revTx" presStyleIdx="1" presStyleCnt="8">
        <dgm:presLayoutVars>
          <dgm:chMax val="0"/>
          <dgm:chPref val="0"/>
        </dgm:presLayoutVars>
      </dgm:prSet>
      <dgm:spPr/>
    </dgm:pt>
    <dgm:pt modelId="{4825A444-7CBE-4063-9B40-2B195EF07FD8}" type="pres">
      <dgm:prSet presAssocID="{5B9E4114-4CF7-47F8-9AA8-B1AD10D94C6C}" presName="sibTrans" presStyleCnt="0"/>
      <dgm:spPr/>
    </dgm:pt>
    <dgm:pt modelId="{B0FC3261-F5D0-47D8-AFFE-85F876007650}" type="pres">
      <dgm:prSet presAssocID="{F31F63BB-0528-4464-8E0B-9C5AD9D0BED4}" presName="compNode" presStyleCnt="0"/>
      <dgm:spPr/>
    </dgm:pt>
    <dgm:pt modelId="{150FB2DC-292F-4672-AD6E-7A3B6485C253}" type="pres">
      <dgm:prSet presAssocID="{F31F63BB-0528-4464-8E0B-9C5AD9D0BED4}" presName="bgRect" presStyleLbl="bgShp" presStyleIdx="2" presStyleCnt="8"/>
      <dgm:spPr/>
    </dgm:pt>
    <dgm:pt modelId="{4C92E177-88A5-4887-87C2-F2133461AFC8}" type="pres">
      <dgm:prSet presAssocID="{F31F63BB-0528-4464-8E0B-9C5AD9D0BED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4F66CD-7328-4FFF-BD44-E695C6E6BA4B}" type="pres">
      <dgm:prSet presAssocID="{F31F63BB-0528-4464-8E0B-9C5AD9D0BED4}" presName="spaceRect" presStyleCnt="0"/>
      <dgm:spPr/>
    </dgm:pt>
    <dgm:pt modelId="{4195E1D5-6566-4DAC-83C9-0492F87BD762}" type="pres">
      <dgm:prSet presAssocID="{F31F63BB-0528-4464-8E0B-9C5AD9D0BED4}" presName="parTx" presStyleLbl="revTx" presStyleIdx="2" presStyleCnt="8">
        <dgm:presLayoutVars>
          <dgm:chMax val="0"/>
          <dgm:chPref val="0"/>
        </dgm:presLayoutVars>
      </dgm:prSet>
      <dgm:spPr/>
    </dgm:pt>
    <dgm:pt modelId="{B1818197-FFD9-4C8F-BCB1-9403C380E44B}" type="pres">
      <dgm:prSet presAssocID="{0372A081-436D-4EF9-BB9F-3CFD5B66EB2C}" presName="sibTrans" presStyleCnt="0"/>
      <dgm:spPr/>
    </dgm:pt>
    <dgm:pt modelId="{D6B82D1C-0091-4A01-965A-2A69D13F4427}" type="pres">
      <dgm:prSet presAssocID="{DFD7D95B-7AAF-45C4-BB9E-D69FF2DCEBBC}" presName="compNode" presStyleCnt="0"/>
      <dgm:spPr/>
    </dgm:pt>
    <dgm:pt modelId="{32680FEA-4066-47FF-917A-AB4E284CF928}" type="pres">
      <dgm:prSet presAssocID="{DFD7D95B-7AAF-45C4-BB9E-D69FF2DCEBBC}" presName="bgRect" presStyleLbl="bgShp" presStyleIdx="3" presStyleCnt="8"/>
      <dgm:spPr/>
    </dgm:pt>
    <dgm:pt modelId="{27E78C11-347B-41A4-9358-B24498CF389E}" type="pres">
      <dgm:prSet presAssocID="{DFD7D95B-7AAF-45C4-BB9E-D69FF2DCEBB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a:ext>
      </dgm:extLst>
    </dgm:pt>
    <dgm:pt modelId="{85117D76-97AD-40B6-8769-160C584CB44C}" type="pres">
      <dgm:prSet presAssocID="{DFD7D95B-7AAF-45C4-BB9E-D69FF2DCEBBC}" presName="spaceRect" presStyleCnt="0"/>
      <dgm:spPr/>
    </dgm:pt>
    <dgm:pt modelId="{CF6A3041-CEA6-4C4C-A6F7-725E57FCB823}" type="pres">
      <dgm:prSet presAssocID="{DFD7D95B-7AAF-45C4-BB9E-D69FF2DCEBBC}" presName="parTx" presStyleLbl="revTx" presStyleIdx="3" presStyleCnt="8">
        <dgm:presLayoutVars>
          <dgm:chMax val="0"/>
          <dgm:chPref val="0"/>
        </dgm:presLayoutVars>
      </dgm:prSet>
      <dgm:spPr/>
    </dgm:pt>
    <dgm:pt modelId="{837BB22A-EDC3-45F9-9EB7-8A30A35BFDD8}" type="pres">
      <dgm:prSet presAssocID="{39C201F5-DB94-4DBF-839E-9EBFFB9ECC7B}" presName="sibTrans" presStyleCnt="0"/>
      <dgm:spPr/>
    </dgm:pt>
    <dgm:pt modelId="{0EC4BFAC-30F7-4FB7-B217-6804C9CA661D}" type="pres">
      <dgm:prSet presAssocID="{8A55CD74-2ECB-4EED-A2D7-AF0EA5AB1C59}" presName="compNode" presStyleCnt="0"/>
      <dgm:spPr/>
    </dgm:pt>
    <dgm:pt modelId="{7B5CC2D9-D0CD-4E1E-A299-39C5699B484C}" type="pres">
      <dgm:prSet presAssocID="{8A55CD74-2ECB-4EED-A2D7-AF0EA5AB1C59}" presName="bgRect" presStyleLbl="bgShp" presStyleIdx="4" presStyleCnt="8"/>
      <dgm:spPr/>
    </dgm:pt>
    <dgm:pt modelId="{9C056EAC-99AA-462B-9972-08480738DE90}" type="pres">
      <dgm:prSet presAssocID="{8A55CD74-2ECB-4EED-A2D7-AF0EA5AB1C5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BB8F09FD-C538-44D8-96C3-213DABAA6429}" type="pres">
      <dgm:prSet presAssocID="{8A55CD74-2ECB-4EED-A2D7-AF0EA5AB1C59}" presName="spaceRect" presStyleCnt="0"/>
      <dgm:spPr/>
    </dgm:pt>
    <dgm:pt modelId="{AA374B30-5AAC-4AF5-B611-6AB4864D0CF8}" type="pres">
      <dgm:prSet presAssocID="{8A55CD74-2ECB-4EED-A2D7-AF0EA5AB1C59}" presName="parTx" presStyleLbl="revTx" presStyleIdx="4" presStyleCnt="8">
        <dgm:presLayoutVars>
          <dgm:chMax val="0"/>
          <dgm:chPref val="0"/>
        </dgm:presLayoutVars>
      </dgm:prSet>
      <dgm:spPr/>
    </dgm:pt>
    <dgm:pt modelId="{9CE98E1B-DBB8-4CB0-9968-B43D578ACA75}" type="pres">
      <dgm:prSet presAssocID="{892FE995-C80A-4E2E-8F59-4F490C22BEE6}" presName="sibTrans" presStyleCnt="0"/>
      <dgm:spPr/>
    </dgm:pt>
    <dgm:pt modelId="{5FE21A61-3986-46E6-9D23-31799B5C873C}" type="pres">
      <dgm:prSet presAssocID="{941176A0-4937-49B0-800C-0A1F93D95B15}" presName="compNode" presStyleCnt="0"/>
      <dgm:spPr/>
    </dgm:pt>
    <dgm:pt modelId="{06E1FC99-2289-4581-95C5-CF7ABDF61639}" type="pres">
      <dgm:prSet presAssocID="{941176A0-4937-49B0-800C-0A1F93D95B15}" presName="bgRect" presStyleLbl="bgShp" presStyleIdx="5" presStyleCnt="8"/>
      <dgm:spPr/>
    </dgm:pt>
    <dgm:pt modelId="{26F953E3-EBC5-4562-A101-4764946FA1AB}" type="pres">
      <dgm:prSet presAssocID="{941176A0-4937-49B0-800C-0A1F93D95B1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77F1DC29-6BBD-40AD-84EE-72324EEC4235}" type="pres">
      <dgm:prSet presAssocID="{941176A0-4937-49B0-800C-0A1F93D95B15}" presName="spaceRect" presStyleCnt="0"/>
      <dgm:spPr/>
    </dgm:pt>
    <dgm:pt modelId="{2BFBA735-F8BB-4B36-9170-5019AF749D2C}" type="pres">
      <dgm:prSet presAssocID="{941176A0-4937-49B0-800C-0A1F93D95B15}" presName="parTx" presStyleLbl="revTx" presStyleIdx="5" presStyleCnt="8">
        <dgm:presLayoutVars>
          <dgm:chMax val="0"/>
          <dgm:chPref val="0"/>
        </dgm:presLayoutVars>
      </dgm:prSet>
      <dgm:spPr/>
    </dgm:pt>
    <dgm:pt modelId="{3D6BC897-4739-4A08-B494-3A49A7037FED}" type="pres">
      <dgm:prSet presAssocID="{6D2EA7CD-88CF-4A80-BCCB-A46B54B7D408}" presName="sibTrans" presStyleCnt="0"/>
      <dgm:spPr/>
    </dgm:pt>
    <dgm:pt modelId="{8209E11C-6CDE-4882-9852-A57754A2E052}" type="pres">
      <dgm:prSet presAssocID="{0F0B3E8E-2489-4A5E-8510-FFDE27F02B25}" presName="compNode" presStyleCnt="0"/>
      <dgm:spPr/>
    </dgm:pt>
    <dgm:pt modelId="{F387874F-0A74-4686-9A31-66B8C2DE4E62}" type="pres">
      <dgm:prSet presAssocID="{0F0B3E8E-2489-4A5E-8510-FFDE27F02B25}" presName="bgRect" presStyleLbl="bgShp" presStyleIdx="6" presStyleCnt="8"/>
      <dgm:spPr/>
    </dgm:pt>
    <dgm:pt modelId="{77FF2A63-E121-42B7-9E04-0AB3C7A26429}" type="pres">
      <dgm:prSet presAssocID="{0F0B3E8E-2489-4A5E-8510-FFDE27F02B2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78C070E4-70FF-4300-A293-A0D54D780DDA}" type="pres">
      <dgm:prSet presAssocID="{0F0B3E8E-2489-4A5E-8510-FFDE27F02B25}" presName="spaceRect" presStyleCnt="0"/>
      <dgm:spPr/>
    </dgm:pt>
    <dgm:pt modelId="{386CC23F-C488-4C7A-AA56-AD3DE989FAD9}" type="pres">
      <dgm:prSet presAssocID="{0F0B3E8E-2489-4A5E-8510-FFDE27F02B25}" presName="parTx" presStyleLbl="revTx" presStyleIdx="6" presStyleCnt="8">
        <dgm:presLayoutVars>
          <dgm:chMax val="0"/>
          <dgm:chPref val="0"/>
        </dgm:presLayoutVars>
      </dgm:prSet>
      <dgm:spPr/>
    </dgm:pt>
    <dgm:pt modelId="{D0F1075D-9C1E-45F4-B7C2-4FC8F72F955C}" type="pres">
      <dgm:prSet presAssocID="{8512A1E5-0B49-4B91-9614-DEEFBCA1EBB5}" presName="sibTrans" presStyleCnt="0"/>
      <dgm:spPr/>
    </dgm:pt>
    <dgm:pt modelId="{EA1A9102-FCE7-4BF8-8D52-DE7CC8060E7A}" type="pres">
      <dgm:prSet presAssocID="{759A2590-7DD5-42D5-A927-DC197D7FA3A0}" presName="compNode" presStyleCnt="0"/>
      <dgm:spPr/>
    </dgm:pt>
    <dgm:pt modelId="{38BAA4B8-3CCB-41DD-BC4A-3E4E0D4821EB}" type="pres">
      <dgm:prSet presAssocID="{759A2590-7DD5-42D5-A927-DC197D7FA3A0}" presName="bgRect" presStyleLbl="bgShp" presStyleIdx="7" presStyleCnt="8" custLinFactNeighborY="-552"/>
      <dgm:spPr/>
    </dgm:pt>
    <dgm:pt modelId="{0092AC21-88C3-476C-81B6-F0092FB0293C}" type="pres">
      <dgm:prSet presAssocID="{759A2590-7DD5-42D5-A927-DC197D7FA3A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x"/>
        </a:ext>
      </dgm:extLst>
    </dgm:pt>
    <dgm:pt modelId="{29080CA4-FA6D-41BF-B13D-5363FA9565B2}" type="pres">
      <dgm:prSet presAssocID="{759A2590-7DD5-42D5-A927-DC197D7FA3A0}" presName="spaceRect" presStyleCnt="0"/>
      <dgm:spPr/>
    </dgm:pt>
    <dgm:pt modelId="{8BF2A0DC-6640-436A-91A7-2131698A90E7}" type="pres">
      <dgm:prSet presAssocID="{759A2590-7DD5-42D5-A927-DC197D7FA3A0}" presName="parTx" presStyleLbl="revTx" presStyleIdx="7" presStyleCnt="8">
        <dgm:presLayoutVars>
          <dgm:chMax val="0"/>
          <dgm:chPref val="0"/>
        </dgm:presLayoutVars>
      </dgm:prSet>
      <dgm:spPr/>
    </dgm:pt>
  </dgm:ptLst>
  <dgm:cxnLst>
    <dgm:cxn modelId="{B2AA0104-EFDB-4F81-BFCB-46EF9E94587B}" type="presOf" srcId="{154EE3BC-2F7B-416F-B75F-1B690490737C}" destId="{212FAB5A-B64C-4884-83D7-D802FB6926C7}" srcOrd="0" destOrd="0" presId="urn:microsoft.com/office/officeart/2018/2/layout/IconVerticalSolidList"/>
    <dgm:cxn modelId="{27E13110-7750-4A5B-937F-5148D9C2E100}" srcId="{154EE3BC-2F7B-416F-B75F-1B690490737C}" destId="{F31F63BB-0528-4464-8E0B-9C5AD9D0BED4}" srcOrd="2" destOrd="0" parTransId="{DD553669-0666-46A1-B0E3-9135CA748501}" sibTransId="{0372A081-436D-4EF9-BB9F-3CFD5B66EB2C}"/>
    <dgm:cxn modelId="{778C051D-E52B-4966-9299-112A3BA95EC1}" srcId="{154EE3BC-2F7B-416F-B75F-1B690490737C}" destId="{DFD7D95B-7AAF-45C4-BB9E-D69FF2DCEBBC}" srcOrd="3" destOrd="0" parTransId="{B6603728-164D-4AA9-B784-48FF53409CB8}" sibTransId="{39C201F5-DB94-4DBF-839E-9EBFFB9ECC7B}"/>
    <dgm:cxn modelId="{822FE728-771D-417F-99AD-207C77955C85}" type="presOf" srcId="{DFD7D95B-7AAF-45C4-BB9E-D69FF2DCEBBC}" destId="{CF6A3041-CEA6-4C4C-A6F7-725E57FCB823}" srcOrd="0" destOrd="0" presId="urn:microsoft.com/office/officeart/2018/2/layout/IconVerticalSolidList"/>
    <dgm:cxn modelId="{AB03C736-79A3-42B0-94D7-9690B8DF2E18}" srcId="{154EE3BC-2F7B-416F-B75F-1B690490737C}" destId="{8A55CD74-2ECB-4EED-A2D7-AF0EA5AB1C59}" srcOrd="4" destOrd="0" parTransId="{E4429361-233B-4EC0-8B17-A05BB9D45379}" sibTransId="{892FE995-C80A-4E2E-8F59-4F490C22BEE6}"/>
    <dgm:cxn modelId="{D1378439-9A31-4101-900B-333F06183712}" type="presOf" srcId="{892C1947-0CFD-4B9A-B5A0-77A9C3B3D71E}" destId="{D1612DD9-24D6-41B5-A69A-286BAE8D9A99}" srcOrd="0" destOrd="0" presId="urn:microsoft.com/office/officeart/2018/2/layout/IconVerticalSolidList"/>
    <dgm:cxn modelId="{DB015964-C334-49F0-B433-4C157A75371F}" type="presOf" srcId="{F31F63BB-0528-4464-8E0B-9C5AD9D0BED4}" destId="{4195E1D5-6566-4DAC-83C9-0492F87BD762}" srcOrd="0" destOrd="0" presId="urn:microsoft.com/office/officeart/2018/2/layout/IconVerticalSolidList"/>
    <dgm:cxn modelId="{01506179-65FD-4488-9467-0B367E19A628}" type="presOf" srcId="{759A2590-7DD5-42D5-A927-DC197D7FA3A0}" destId="{8BF2A0DC-6640-436A-91A7-2131698A90E7}" srcOrd="0" destOrd="0" presId="urn:microsoft.com/office/officeart/2018/2/layout/IconVerticalSolidList"/>
    <dgm:cxn modelId="{E0B97E82-5F30-4541-9240-B2725AC4FC18}" srcId="{154EE3BC-2F7B-416F-B75F-1B690490737C}" destId="{892C1947-0CFD-4B9A-B5A0-77A9C3B3D71E}" srcOrd="1" destOrd="0" parTransId="{07FB61B4-01BC-4A06-9FC6-E8EA642BA846}" sibTransId="{5B9E4114-4CF7-47F8-9AA8-B1AD10D94C6C}"/>
    <dgm:cxn modelId="{850D7985-CE43-4323-921B-6533DB7E43A4}" srcId="{154EE3BC-2F7B-416F-B75F-1B690490737C}" destId="{941176A0-4937-49B0-800C-0A1F93D95B15}" srcOrd="5" destOrd="0" parTransId="{62EF04C9-3A77-4B33-AFBF-598B48A09F27}" sibTransId="{6D2EA7CD-88CF-4A80-BCCB-A46B54B7D408}"/>
    <dgm:cxn modelId="{DD894D9D-D90C-46C2-87E8-D94081BFC5D6}" srcId="{154EE3BC-2F7B-416F-B75F-1B690490737C}" destId="{0F0B3E8E-2489-4A5E-8510-FFDE27F02B25}" srcOrd="6" destOrd="0" parTransId="{576B78D9-AB59-474F-8939-989257753D1D}" sibTransId="{8512A1E5-0B49-4B91-9614-DEEFBCA1EBB5}"/>
    <dgm:cxn modelId="{ED1D87DB-3B3D-49C6-B944-2AEF790A217B}" type="presOf" srcId="{EADEB93B-6624-4629-BD67-C52028F48002}" destId="{A2DCC71D-C1B6-48F3-A18F-DD6E75DE7919}" srcOrd="0" destOrd="0" presId="urn:microsoft.com/office/officeart/2018/2/layout/IconVerticalSolidList"/>
    <dgm:cxn modelId="{76A4B0EB-66AD-489A-B911-FFBEEAC38E35}" srcId="{154EE3BC-2F7B-416F-B75F-1B690490737C}" destId="{EADEB93B-6624-4629-BD67-C52028F48002}" srcOrd="0" destOrd="0" parTransId="{BC671045-8623-4EB8-9CBD-C0EB3E64F4B0}" sibTransId="{5349A068-1B63-437F-B16E-F43DF2FB0691}"/>
    <dgm:cxn modelId="{61F01FF5-3AAD-4A28-A022-F9C42DC220A5}" type="presOf" srcId="{941176A0-4937-49B0-800C-0A1F93D95B15}" destId="{2BFBA735-F8BB-4B36-9170-5019AF749D2C}" srcOrd="0" destOrd="0" presId="urn:microsoft.com/office/officeart/2018/2/layout/IconVerticalSolidList"/>
    <dgm:cxn modelId="{F53202F8-A10F-4B0B-A0FB-E175F12547D8}" type="presOf" srcId="{0F0B3E8E-2489-4A5E-8510-FFDE27F02B25}" destId="{386CC23F-C488-4C7A-AA56-AD3DE989FAD9}" srcOrd="0" destOrd="0" presId="urn:microsoft.com/office/officeart/2018/2/layout/IconVerticalSolidList"/>
    <dgm:cxn modelId="{16ED85FC-9C24-4596-B697-785F2B9FB56F}" srcId="{154EE3BC-2F7B-416F-B75F-1B690490737C}" destId="{759A2590-7DD5-42D5-A927-DC197D7FA3A0}" srcOrd="7" destOrd="0" parTransId="{64F2AB5A-0B20-438D-8FFB-013C4F17DBF3}" sibTransId="{658269C5-1551-40BA-92FE-DF2687BFEA77}"/>
    <dgm:cxn modelId="{639040FF-2BB9-4A4C-B7F9-183895964D40}" type="presOf" srcId="{8A55CD74-2ECB-4EED-A2D7-AF0EA5AB1C59}" destId="{AA374B30-5AAC-4AF5-B611-6AB4864D0CF8}" srcOrd="0" destOrd="0" presId="urn:microsoft.com/office/officeart/2018/2/layout/IconVerticalSolidList"/>
    <dgm:cxn modelId="{88A67F14-8425-4562-9B93-E9A61EADD353}" type="presParOf" srcId="{212FAB5A-B64C-4884-83D7-D802FB6926C7}" destId="{7092D08A-7824-45B7-88D9-9E797DE91781}" srcOrd="0" destOrd="0" presId="urn:microsoft.com/office/officeart/2018/2/layout/IconVerticalSolidList"/>
    <dgm:cxn modelId="{F617C72C-A9D4-4306-94C0-E23BDA99D7D9}" type="presParOf" srcId="{7092D08A-7824-45B7-88D9-9E797DE91781}" destId="{2896495D-DAAA-47B6-AA4C-33C85A957EF6}" srcOrd="0" destOrd="0" presId="urn:microsoft.com/office/officeart/2018/2/layout/IconVerticalSolidList"/>
    <dgm:cxn modelId="{F5E2C3CD-85AD-418F-A142-D26988ADC225}" type="presParOf" srcId="{7092D08A-7824-45B7-88D9-9E797DE91781}" destId="{2B6705EA-8D93-47A4-A92D-93114879F0CE}" srcOrd="1" destOrd="0" presId="urn:microsoft.com/office/officeart/2018/2/layout/IconVerticalSolidList"/>
    <dgm:cxn modelId="{336AA824-633C-4040-B7CC-85614E755F6B}" type="presParOf" srcId="{7092D08A-7824-45B7-88D9-9E797DE91781}" destId="{00555254-45CC-48D6-B66B-AE2ED7583077}" srcOrd="2" destOrd="0" presId="urn:microsoft.com/office/officeart/2018/2/layout/IconVerticalSolidList"/>
    <dgm:cxn modelId="{2B2EA477-BD8A-4E51-B87B-097278C8F8E5}" type="presParOf" srcId="{7092D08A-7824-45B7-88D9-9E797DE91781}" destId="{A2DCC71D-C1B6-48F3-A18F-DD6E75DE7919}" srcOrd="3" destOrd="0" presId="urn:microsoft.com/office/officeart/2018/2/layout/IconVerticalSolidList"/>
    <dgm:cxn modelId="{18A6BEF3-FF78-4372-A9B0-73EBFDFA7730}" type="presParOf" srcId="{212FAB5A-B64C-4884-83D7-D802FB6926C7}" destId="{D95B5268-DCAD-4553-ABF2-0219DB8288C3}" srcOrd="1" destOrd="0" presId="urn:microsoft.com/office/officeart/2018/2/layout/IconVerticalSolidList"/>
    <dgm:cxn modelId="{15F27DE3-60BE-46A3-8FF1-938A81AC15D4}" type="presParOf" srcId="{212FAB5A-B64C-4884-83D7-D802FB6926C7}" destId="{EDB62767-0601-4E9B-AB7E-E5DA9B0FDA9B}" srcOrd="2" destOrd="0" presId="urn:microsoft.com/office/officeart/2018/2/layout/IconVerticalSolidList"/>
    <dgm:cxn modelId="{0D680F48-2098-41D0-B6C9-83F3739E2C69}" type="presParOf" srcId="{EDB62767-0601-4E9B-AB7E-E5DA9B0FDA9B}" destId="{270C60CC-5DCF-4FF8-8144-EE666783CB08}" srcOrd="0" destOrd="0" presId="urn:microsoft.com/office/officeart/2018/2/layout/IconVerticalSolidList"/>
    <dgm:cxn modelId="{A467D5A9-A79B-4796-B893-E5755E1416B2}" type="presParOf" srcId="{EDB62767-0601-4E9B-AB7E-E5DA9B0FDA9B}" destId="{9080ACA7-BACA-41E3-A309-1F8FA32FAB38}" srcOrd="1" destOrd="0" presId="urn:microsoft.com/office/officeart/2018/2/layout/IconVerticalSolidList"/>
    <dgm:cxn modelId="{D34965CD-B16B-4C9F-A6D1-35EA4228FEE1}" type="presParOf" srcId="{EDB62767-0601-4E9B-AB7E-E5DA9B0FDA9B}" destId="{D367A59C-91AE-4AE9-86FA-B2A2469DEDFB}" srcOrd="2" destOrd="0" presId="urn:microsoft.com/office/officeart/2018/2/layout/IconVerticalSolidList"/>
    <dgm:cxn modelId="{412885CB-51F7-422F-AB14-68F0FD4F28FB}" type="presParOf" srcId="{EDB62767-0601-4E9B-AB7E-E5DA9B0FDA9B}" destId="{D1612DD9-24D6-41B5-A69A-286BAE8D9A99}" srcOrd="3" destOrd="0" presId="urn:microsoft.com/office/officeart/2018/2/layout/IconVerticalSolidList"/>
    <dgm:cxn modelId="{9BC412AF-804B-4881-984C-1349079BD13F}" type="presParOf" srcId="{212FAB5A-B64C-4884-83D7-D802FB6926C7}" destId="{4825A444-7CBE-4063-9B40-2B195EF07FD8}" srcOrd="3" destOrd="0" presId="urn:microsoft.com/office/officeart/2018/2/layout/IconVerticalSolidList"/>
    <dgm:cxn modelId="{F8E9C181-019D-4E82-A4BB-D1147F123ECC}" type="presParOf" srcId="{212FAB5A-B64C-4884-83D7-D802FB6926C7}" destId="{B0FC3261-F5D0-47D8-AFFE-85F876007650}" srcOrd="4" destOrd="0" presId="urn:microsoft.com/office/officeart/2018/2/layout/IconVerticalSolidList"/>
    <dgm:cxn modelId="{09F8578C-EC74-447A-95AE-EAA2AEC7135D}" type="presParOf" srcId="{B0FC3261-F5D0-47D8-AFFE-85F876007650}" destId="{150FB2DC-292F-4672-AD6E-7A3B6485C253}" srcOrd="0" destOrd="0" presId="urn:microsoft.com/office/officeart/2018/2/layout/IconVerticalSolidList"/>
    <dgm:cxn modelId="{75F1FF8C-2B64-435E-9D0A-EF03F1688397}" type="presParOf" srcId="{B0FC3261-F5D0-47D8-AFFE-85F876007650}" destId="{4C92E177-88A5-4887-87C2-F2133461AFC8}" srcOrd="1" destOrd="0" presId="urn:microsoft.com/office/officeart/2018/2/layout/IconVerticalSolidList"/>
    <dgm:cxn modelId="{CB71D5D6-E29A-45FE-9C9D-82355872C849}" type="presParOf" srcId="{B0FC3261-F5D0-47D8-AFFE-85F876007650}" destId="{454F66CD-7328-4FFF-BD44-E695C6E6BA4B}" srcOrd="2" destOrd="0" presId="urn:microsoft.com/office/officeart/2018/2/layout/IconVerticalSolidList"/>
    <dgm:cxn modelId="{5C504EDF-564A-432E-A99D-6318115A6D1A}" type="presParOf" srcId="{B0FC3261-F5D0-47D8-AFFE-85F876007650}" destId="{4195E1D5-6566-4DAC-83C9-0492F87BD762}" srcOrd="3" destOrd="0" presId="urn:microsoft.com/office/officeart/2018/2/layout/IconVerticalSolidList"/>
    <dgm:cxn modelId="{C9DC0DBF-2C90-4423-A6C1-94726FCED2FC}" type="presParOf" srcId="{212FAB5A-B64C-4884-83D7-D802FB6926C7}" destId="{B1818197-FFD9-4C8F-BCB1-9403C380E44B}" srcOrd="5" destOrd="0" presId="urn:microsoft.com/office/officeart/2018/2/layout/IconVerticalSolidList"/>
    <dgm:cxn modelId="{293C32F9-1866-49A1-B400-B438C4F6D95C}" type="presParOf" srcId="{212FAB5A-B64C-4884-83D7-D802FB6926C7}" destId="{D6B82D1C-0091-4A01-965A-2A69D13F4427}" srcOrd="6" destOrd="0" presId="urn:microsoft.com/office/officeart/2018/2/layout/IconVerticalSolidList"/>
    <dgm:cxn modelId="{920D0D03-0B43-41F3-B26B-4C6FA0E1E36B}" type="presParOf" srcId="{D6B82D1C-0091-4A01-965A-2A69D13F4427}" destId="{32680FEA-4066-47FF-917A-AB4E284CF928}" srcOrd="0" destOrd="0" presId="urn:microsoft.com/office/officeart/2018/2/layout/IconVerticalSolidList"/>
    <dgm:cxn modelId="{474D2827-2258-43F0-8303-2839C6A05444}" type="presParOf" srcId="{D6B82D1C-0091-4A01-965A-2A69D13F4427}" destId="{27E78C11-347B-41A4-9358-B24498CF389E}" srcOrd="1" destOrd="0" presId="urn:microsoft.com/office/officeart/2018/2/layout/IconVerticalSolidList"/>
    <dgm:cxn modelId="{08D7C846-09D2-4254-965C-3BA3C9CA2BC4}" type="presParOf" srcId="{D6B82D1C-0091-4A01-965A-2A69D13F4427}" destId="{85117D76-97AD-40B6-8769-160C584CB44C}" srcOrd="2" destOrd="0" presId="urn:microsoft.com/office/officeart/2018/2/layout/IconVerticalSolidList"/>
    <dgm:cxn modelId="{B27AB07C-6849-419D-9862-A87CD7BE006F}" type="presParOf" srcId="{D6B82D1C-0091-4A01-965A-2A69D13F4427}" destId="{CF6A3041-CEA6-4C4C-A6F7-725E57FCB823}" srcOrd="3" destOrd="0" presId="urn:microsoft.com/office/officeart/2018/2/layout/IconVerticalSolidList"/>
    <dgm:cxn modelId="{BC1C4D05-BEEB-4C5F-AD23-0ECB4049AA29}" type="presParOf" srcId="{212FAB5A-B64C-4884-83D7-D802FB6926C7}" destId="{837BB22A-EDC3-45F9-9EB7-8A30A35BFDD8}" srcOrd="7" destOrd="0" presId="urn:microsoft.com/office/officeart/2018/2/layout/IconVerticalSolidList"/>
    <dgm:cxn modelId="{DBBC2884-9936-4DF2-BE88-78E4A31C4933}" type="presParOf" srcId="{212FAB5A-B64C-4884-83D7-D802FB6926C7}" destId="{0EC4BFAC-30F7-4FB7-B217-6804C9CA661D}" srcOrd="8" destOrd="0" presId="urn:microsoft.com/office/officeart/2018/2/layout/IconVerticalSolidList"/>
    <dgm:cxn modelId="{F050B6CD-5A9D-4817-AB2C-35B74003F80E}" type="presParOf" srcId="{0EC4BFAC-30F7-4FB7-B217-6804C9CA661D}" destId="{7B5CC2D9-D0CD-4E1E-A299-39C5699B484C}" srcOrd="0" destOrd="0" presId="urn:microsoft.com/office/officeart/2018/2/layout/IconVerticalSolidList"/>
    <dgm:cxn modelId="{89C80F07-9731-4310-BB69-BEDA20BBF71A}" type="presParOf" srcId="{0EC4BFAC-30F7-4FB7-B217-6804C9CA661D}" destId="{9C056EAC-99AA-462B-9972-08480738DE90}" srcOrd="1" destOrd="0" presId="urn:microsoft.com/office/officeart/2018/2/layout/IconVerticalSolidList"/>
    <dgm:cxn modelId="{1F9331F0-DCDC-4B2A-B7BE-BF0E9999D5AF}" type="presParOf" srcId="{0EC4BFAC-30F7-4FB7-B217-6804C9CA661D}" destId="{BB8F09FD-C538-44D8-96C3-213DABAA6429}" srcOrd="2" destOrd="0" presId="urn:microsoft.com/office/officeart/2018/2/layout/IconVerticalSolidList"/>
    <dgm:cxn modelId="{D12FA750-0240-414E-B56C-F652B1A7C9CA}" type="presParOf" srcId="{0EC4BFAC-30F7-4FB7-B217-6804C9CA661D}" destId="{AA374B30-5AAC-4AF5-B611-6AB4864D0CF8}" srcOrd="3" destOrd="0" presId="urn:microsoft.com/office/officeart/2018/2/layout/IconVerticalSolidList"/>
    <dgm:cxn modelId="{E3EC6C15-2FC3-44D3-97BA-9B566DFEB3AA}" type="presParOf" srcId="{212FAB5A-B64C-4884-83D7-D802FB6926C7}" destId="{9CE98E1B-DBB8-4CB0-9968-B43D578ACA75}" srcOrd="9" destOrd="0" presId="urn:microsoft.com/office/officeart/2018/2/layout/IconVerticalSolidList"/>
    <dgm:cxn modelId="{EE7F9F3B-6E56-49CE-83BB-4920E3F69875}" type="presParOf" srcId="{212FAB5A-B64C-4884-83D7-D802FB6926C7}" destId="{5FE21A61-3986-46E6-9D23-31799B5C873C}" srcOrd="10" destOrd="0" presId="urn:microsoft.com/office/officeart/2018/2/layout/IconVerticalSolidList"/>
    <dgm:cxn modelId="{FF5CEED2-2F1E-442E-85D5-4804292A6B6F}" type="presParOf" srcId="{5FE21A61-3986-46E6-9D23-31799B5C873C}" destId="{06E1FC99-2289-4581-95C5-CF7ABDF61639}" srcOrd="0" destOrd="0" presId="urn:microsoft.com/office/officeart/2018/2/layout/IconVerticalSolidList"/>
    <dgm:cxn modelId="{DC98BD43-DA86-4F78-A968-B6880C4364D7}" type="presParOf" srcId="{5FE21A61-3986-46E6-9D23-31799B5C873C}" destId="{26F953E3-EBC5-4562-A101-4764946FA1AB}" srcOrd="1" destOrd="0" presId="urn:microsoft.com/office/officeart/2018/2/layout/IconVerticalSolidList"/>
    <dgm:cxn modelId="{9B2F4867-6AE1-4923-B169-B59EBD12EF71}" type="presParOf" srcId="{5FE21A61-3986-46E6-9D23-31799B5C873C}" destId="{77F1DC29-6BBD-40AD-84EE-72324EEC4235}" srcOrd="2" destOrd="0" presId="urn:microsoft.com/office/officeart/2018/2/layout/IconVerticalSolidList"/>
    <dgm:cxn modelId="{3EB0E1D6-6A71-4346-93BA-D892453A71DE}" type="presParOf" srcId="{5FE21A61-3986-46E6-9D23-31799B5C873C}" destId="{2BFBA735-F8BB-4B36-9170-5019AF749D2C}" srcOrd="3" destOrd="0" presId="urn:microsoft.com/office/officeart/2018/2/layout/IconVerticalSolidList"/>
    <dgm:cxn modelId="{6CD24CE8-CC8A-4B05-BADC-1904AB4DBC2F}" type="presParOf" srcId="{212FAB5A-B64C-4884-83D7-D802FB6926C7}" destId="{3D6BC897-4739-4A08-B494-3A49A7037FED}" srcOrd="11" destOrd="0" presId="urn:microsoft.com/office/officeart/2018/2/layout/IconVerticalSolidList"/>
    <dgm:cxn modelId="{0239D550-D864-44D5-8D7B-1E76AD233CA9}" type="presParOf" srcId="{212FAB5A-B64C-4884-83D7-D802FB6926C7}" destId="{8209E11C-6CDE-4882-9852-A57754A2E052}" srcOrd="12" destOrd="0" presId="urn:microsoft.com/office/officeart/2018/2/layout/IconVerticalSolidList"/>
    <dgm:cxn modelId="{D6D9AFFB-D113-4BFE-88E1-8B0A1CAB3150}" type="presParOf" srcId="{8209E11C-6CDE-4882-9852-A57754A2E052}" destId="{F387874F-0A74-4686-9A31-66B8C2DE4E62}" srcOrd="0" destOrd="0" presId="urn:microsoft.com/office/officeart/2018/2/layout/IconVerticalSolidList"/>
    <dgm:cxn modelId="{1EF783F3-D4C2-4C41-9755-6E9D2578C09C}" type="presParOf" srcId="{8209E11C-6CDE-4882-9852-A57754A2E052}" destId="{77FF2A63-E121-42B7-9E04-0AB3C7A26429}" srcOrd="1" destOrd="0" presId="urn:microsoft.com/office/officeart/2018/2/layout/IconVerticalSolidList"/>
    <dgm:cxn modelId="{9EECFBCE-A34D-4EF4-8018-3D0449FEDD60}" type="presParOf" srcId="{8209E11C-6CDE-4882-9852-A57754A2E052}" destId="{78C070E4-70FF-4300-A293-A0D54D780DDA}" srcOrd="2" destOrd="0" presId="urn:microsoft.com/office/officeart/2018/2/layout/IconVerticalSolidList"/>
    <dgm:cxn modelId="{7D5FCF5D-AFEC-4C94-9A21-265749B0B238}" type="presParOf" srcId="{8209E11C-6CDE-4882-9852-A57754A2E052}" destId="{386CC23F-C488-4C7A-AA56-AD3DE989FAD9}" srcOrd="3" destOrd="0" presId="urn:microsoft.com/office/officeart/2018/2/layout/IconVerticalSolidList"/>
    <dgm:cxn modelId="{1A5A9926-CC86-4A18-BC41-46F29B04EC84}" type="presParOf" srcId="{212FAB5A-B64C-4884-83D7-D802FB6926C7}" destId="{D0F1075D-9C1E-45F4-B7C2-4FC8F72F955C}" srcOrd="13" destOrd="0" presId="urn:microsoft.com/office/officeart/2018/2/layout/IconVerticalSolidList"/>
    <dgm:cxn modelId="{91976A88-9D9B-4E87-9098-1FBB52A0BD04}" type="presParOf" srcId="{212FAB5A-B64C-4884-83D7-D802FB6926C7}" destId="{EA1A9102-FCE7-4BF8-8D52-DE7CC8060E7A}" srcOrd="14" destOrd="0" presId="urn:microsoft.com/office/officeart/2018/2/layout/IconVerticalSolidList"/>
    <dgm:cxn modelId="{AE3F1AF5-D6BF-4851-9589-D644E9750774}" type="presParOf" srcId="{EA1A9102-FCE7-4BF8-8D52-DE7CC8060E7A}" destId="{38BAA4B8-3CCB-41DD-BC4A-3E4E0D4821EB}" srcOrd="0" destOrd="0" presId="urn:microsoft.com/office/officeart/2018/2/layout/IconVerticalSolidList"/>
    <dgm:cxn modelId="{3643CF6F-446A-496B-9CD6-4A754F3F6078}" type="presParOf" srcId="{EA1A9102-FCE7-4BF8-8D52-DE7CC8060E7A}" destId="{0092AC21-88C3-476C-81B6-F0092FB0293C}" srcOrd="1" destOrd="0" presId="urn:microsoft.com/office/officeart/2018/2/layout/IconVerticalSolidList"/>
    <dgm:cxn modelId="{4D7DC8F0-B848-40A6-8870-A32DE8E002B7}" type="presParOf" srcId="{EA1A9102-FCE7-4BF8-8D52-DE7CC8060E7A}" destId="{29080CA4-FA6D-41BF-B13D-5363FA9565B2}" srcOrd="2" destOrd="0" presId="urn:microsoft.com/office/officeart/2018/2/layout/IconVerticalSolidList"/>
    <dgm:cxn modelId="{373585D1-B7C5-49BF-B48B-8EEC2EFC59CC}" type="presParOf" srcId="{EA1A9102-FCE7-4BF8-8D52-DE7CC8060E7A}" destId="{8BF2A0DC-6640-436A-91A7-2131698A90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EF2D48-FF21-422D-8B8C-F68537081F54}"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E727C57-DFD1-4B3B-A576-214589FD4044}">
      <dgm:prSet/>
      <dgm:spPr/>
      <dgm:t>
        <a:bodyPr/>
        <a:lstStyle/>
        <a:p>
          <a:r>
            <a:rPr lang="en-US"/>
            <a:t>Numpy</a:t>
          </a:r>
        </a:p>
      </dgm:t>
    </dgm:pt>
    <dgm:pt modelId="{B270AE57-31C3-41B0-8FCD-527F4A633377}" type="parTrans" cxnId="{B29D0ECD-2613-4DBF-9E5D-A89302AF0E8B}">
      <dgm:prSet/>
      <dgm:spPr/>
      <dgm:t>
        <a:bodyPr/>
        <a:lstStyle/>
        <a:p>
          <a:endParaRPr lang="en-US"/>
        </a:p>
      </dgm:t>
    </dgm:pt>
    <dgm:pt modelId="{27CD1F62-6F0C-42F0-9134-F8BF1E2491CB}" type="sibTrans" cxnId="{B29D0ECD-2613-4DBF-9E5D-A89302AF0E8B}">
      <dgm:prSet/>
      <dgm:spPr/>
      <dgm:t>
        <a:bodyPr/>
        <a:lstStyle/>
        <a:p>
          <a:endParaRPr lang="en-US"/>
        </a:p>
      </dgm:t>
    </dgm:pt>
    <dgm:pt modelId="{089A96EF-8160-4060-BF03-DA783F0A13C2}">
      <dgm:prSet/>
      <dgm:spPr/>
      <dgm:t>
        <a:bodyPr/>
        <a:lstStyle/>
        <a:p>
          <a:r>
            <a:rPr lang="en-US"/>
            <a:t>Pandas</a:t>
          </a:r>
        </a:p>
      </dgm:t>
    </dgm:pt>
    <dgm:pt modelId="{4D6D28D7-FBDD-4BD0-9673-C0BE3B3E4136}" type="parTrans" cxnId="{701EA647-F333-4C1F-A4AF-CB7A7EEF210B}">
      <dgm:prSet/>
      <dgm:spPr/>
      <dgm:t>
        <a:bodyPr/>
        <a:lstStyle/>
        <a:p>
          <a:endParaRPr lang="en-US"/>
        </a:p>
      </dgm:t>
    </dgm:pt>
    <dgm:pt modelId="{F76E9DB6-567A-42B8-AFCA-1DB4792C385F}" type="sibTrans" cxnId="{701EA647-F333-4C1F-A4AF-CB7A7EEF210B}">
      <dgm:prSet/>
      <dgm:spPr/>
      <dgm:t>
        <a:bodyPr/>
        <a:lstStyle/>
        <a:p>
          <a:endParaRPr lang="en-US"/>
        </a:p>
      </dgm:t>
    </dgm:pt>
    <dgm:pt modelId="{72FD8FA1-9366-471A-AD14-6D594793E993}">
      <dgm:prSet/>
      <dgm:spPr/>
      <dgm:t>
        <a:bodyPr/>
        <a:lstStyle/>
        <a:p>
          <a:r>
            <a:rPr lang="en-US"/>
            <a:t>Scikit-learn</a:t>
          </a:r>
        </a:p>
      </dgm:t>
    </dgm:pt>
    <dgm:pt modelId="{A013B53E-90C0-4A1B-9D5E-961D695E1587}" type="parTrans" cxnId="{650E401B-73C5-4543-ABB1-99389E408107}">
      <dgm:prSet/>
      <dgm:spPr/>
      <dgm:t>
        <a:bodyPr/>
        <a:lstStyle/>
        <a:p>
          <a:endParaRPr lang="en-US"/>
        </a:p>
      </dgm:t>
    </dgm:pt>
    <dgm:pt modelId="{13C76E28-DEE1-4BEE-AC40-2DE02305F47A}" type="sibTrans" cxnId="{650E401B-73C5-4543-ABB1-99389E408107}">
      <dgm:prSet/>
      <dgm:spPr/>
      <dgm:t>
        <a:bodyPr/>
        <a:lstStyle/>
        <a:p>
          <a:endParaRPr lang="en-US"/>
        </a:p>
      </dgm:t>
    </dgm:pt>
    <dgm:pt modelId="{102AE4DA-3034-4DEF-B964-DFAB388D2769}">
      <dgm:prSet/>
      <dgm:spPr/>
      <dgm:t>
        <a:bodyPr/>
        <a:lstStyle/>
        <a:p>
          <a:r>
            <a:rPr lang="en-US"/>
            <a:t>Collections Module</a:t>
          </a:r>
        </a:p>
      </dgm:t>
    </dgm:pt>
    <dgm:pt modelId="{A7BFF855-09D6-4531-9FAC-5980C03668AC}" type="parTrans" cxnId="{D1C94F4C-271C-45BE-A3A7-613D6F154744}">
      <dgm:prSet/>
      <dgm:spPr/>
      <dgm:t>
        <a:bodyPr/>
        <a:lstStyle/>
        <a:p>
          <a:endParaRPr lang="en-US"/>
        </a:p>
      </dgm:t>
    </dgm:pt>
    <dgm:pt modelId="{03DF05D2-4786-41F2-BEB9-49864550E778}" type="sibTrans" cxnId="{D1C94F4C-271C-45BE-A3A7-613D6F154744}">
      <dgm:prSet/>
      <dgm:spPr/>
      <dgm:t>
        <a:bodyPr/>
        <a:lstStyle/>
        <a:p>
          <a:endParaRPr lang="en-US"/>
        </a:p>
      </dgm:t>
    </dgm:pt>
    <dgm:pt modelId="{F57DD3FF-EBFC-48CC-B69C-22409EF112C6}">
      <dgm:prSet/>
      <dgm:spPr/>
      <dgm:t>
        <a:bodyPr/>
        <a:lstStyle/>
        <a:p>
          <a:r>
            <a:rPr lang="en-US"/>
            <a:t>Requests Module</a:t>
          </a:r>
        </a:p>
      </dgm:t>
    </dgm:pt>
    <dgm:pt modelId="{8665AAEB-0343-4332-A9E3-D1ECCF5ED49F}" type="parTrans" cxnId="{5766DD58-32AE-47D4-B465-E92CC5A317FF}">
      <dgm:prSet/>
      <dgm:spPr/>
      <dgm:t>
        <a:bodyPr/>
        <a:lstStyle/>
        <a:p>
          <a:endParaRPr lang="en-US"/>
        </a:p>
      </dgm:t>
    </dgm:pt>
    <dgm:pt modelId="{EC3E61B9-5F4F-4CA4-82D0-E9F18CABAB4F}" type="sibTrans" cxnId="{5766DD58-32AE-47D4-B465-E92CC5A317FF}">
      <dgm:prSet/>
      <dgm:spPr/>
      <dgm:t>
        <a:bodyPr/>
        <a:lstStyle/>
        <a:p>
          <a:endParaRPr lang="en-US"/>
        </a:p>
      </dgm:t>
    </dgm:pt>
    <dgm:pt modelId="{97E1C7D1-50FD-4804-9DD3-81AE4EA2D2E6}">
      <dgm:prSet/>
      <dgm:spPr/>
      <dgm:t>
        <a:bodyPr/>
        <a:lstStyle/>
        <a:p>
          <a:r>
            <a:rPr lang="en-US"/>
            <a:t>NLTK</a:t>
          </a:r>
        </a:p>
      </dgm:t>
    </dgm:pt>
    <dgm:pt modelId="{52F91406-FB04-4C90-9557-F11A6A3FBAD0}" type="parTrans" cxnId="{88159E55-3AF0-4F0C-977D-E6BF2A7F00CE}">
      <dgm:prSet/>
      <dgm:spPr/>
      <dgm:t>
        <a:bodyPr/>
        <a:lstStyle/>
        <a:p>
          <a:endParaRPr lang="en-US"/>
        </a:p>
      </dgm:t>
    </dgm:pt>
    <dgm:pt modelId="{6BA536B1-5AAD-45FA-8A1F-8A51D44F4042}" type="sibTrans" cxnId="{88159E55-3AF0-4F0C-977D-E6BF2A7F00CE}">
      <dgm:prSet/>
      <dgm:spPr/>
      <dgm:t>
        <a:bodyPr/>
        <a:lstStyle/>
        <a:p>
          <a:endParaRPr lang="en-US"/>
        </a:p>
      </dgm:t>
    </dgm:pt>
    <dgm:pt modelId="{64396BC3-EBF6-4920-B2D5-D733CD082609}">
      <dgm:prSet/>
      <dgm:spPr/>
      <dgm:t>
        <a:bodyPr/>
        <a:lstStyle/>
        <a:p>
          <a:r>
            <a:rPr lang="en-US"/>
            <a:t>Imblearn</a:t>
          </a:r>
        </a:p>
      </dgm:t>
    </dgm:pt>
    <dgm:pt modelId="{1B245881-FEE6-4C91-99A3-B96E2619ACF4}" type="parTrans" cxnId="{0949A05F-9B44-4425-A5C5-0878922B15F7}">
      <dgm:prSet/>
      <dgm:spPr/>
      <dgm:t>
        <a:bodyPr/>
        <a:lstStyle/>
        <a:p>
          <a:endParaRPr lang="en-US"/>
        </a:p>
      </dgm:t>
    </dgm:pt>
    <dgm:pt modelId="{A84AA1E7-1A91-4D26-9337-512BC1752176}" type="sibTrans" cxnId="{0949A05F-9B44-4425-A5C5-0878922B15F7}">
      <dgm:prSet/>
      <dgm:spPr/>
      <dgm:t>
        <a:bodyPr/>
        <a:lstStyle/>
        <a:p>
          <a:endParaRPr lang="en-US"/>
        </a:p>
      </dgm:t>
    </dgm:pt>
    <dgm:pt modelId="{F085361B-0826-4730-BDEA-2D95EDBF9954}" type="pres">
      <dgm:prSet presAssocID="{33EF2D48-FF21-422D-8B8C-F68537081F54}" presName="Name0" presStyleCnt="0">
        <dgm:presLayoutVars>
          <dgm:dir/>
          <dgm:animLvl val="lvl"/>
          <dgm:resizeHandles val="exact"/>
        </dgm:presLayoutVars>
      </dgm:prSet>
      <dgm:spPr/>
    </dgm:pt>
    <dgm:pt modelId="{D9C16E8D-5EAF-45BE-AA79-A20A89EE688D}" type="pres">
      <dgm:prSet presAssocID="{0E727C57-DFD1-4B3B-A576-214589FD4044}" presName="linNode" presStyleCnt="0"/>
      <dgm:spPr/>
    </dgm:pt>
    <dgm:pt modelId="{18B1AD55-366A-439E-AD22-EAD8D0285863}" type="pres">
      <dgm:prSet presAssocID="{0E727C57-DFD1-4B3B-A576-214589FD4044}" presName="parentText" presStyleLbl="node1" presStyleIdx="0" presStyleCnt="7">
        <dgm:presLayoutVars>
          <dgm:chMax val="1"/>
          <dgm:bulletEnabled val="1"/>
        </dgm:presLayoutVars>
      </dgm:prSet>
      <dgm:spPr/>
    </dgm:pt>
    <dgm:pt modelId="{DD31EAFC-BB32-4DE4-8353-5F609B2F7FAC}" type="pres">
      <dgm:prSet presAssocID="{27CD1F62-6F0C-42F0-9134-F8BF1E2491CB}" presName="sp" presStyleCnt="0"/>
      <dgm:spPr/>
    </dgm:pt>
    <dgm:pt modelId="{509D9A72-FE2C-4D42-A3AD-6BB080669310}" type="pres">
      <dgm:prSet presAssocID="{089A96EF-8160-4060-BF03-DA783F0A13C2}" presName="linNode" presStyleCnt="0"/>
      <dgm:spPr/>
    </dgm:pt>
    <dgm:pt modelId="{836F428B-3A47-49A9-9D65-FB071AAF59B6}" type="pres">
      <dgm:prSet presAssocID="{089A96EF-8160-4060-BF03-DA783F0A13C2}" presName="parentText" presStyleLbl="node1" presStyleIdx="1" presStyleCnt="7">
        <dgm:presLayoutVars>
          <dgm:chMax val="1"/>
          <dgm:bulletEnabled val="1"/>
        </dgm:presLayoutVars>
      </dgm:prSet>
      <dgm:spPr/>
    </dgm:pt>
    <dgm:pt modelId="{7B119488-CDA9-4F60-9FD4-D1C3A807E94A}" type="pres">
      <dgm:prSet presAssocID="{F76E9DB6-567A-42B8-AFCA-1DB4792C385F}" presName="sp" presStyleCnt="0"/>
      <dgm:spPr/>
    </dgm:pt>
    <dgm:pt modelId="{0C0565A8-6572-4151-A49E-53D3CEB41088}" type="pres">
      <dgm:prSet presAssocID="{72FD8FA1-9366-471A-AD14-6D594793E993}" presName="linNode" presStyleCnt="0"/>
      <dgm:spPr/>
    </dgm:pt>
    <dgm:pt modelId="{842B2687-D616-45BA-9D07-1A0C9441E7C4}" type="pres">
      <dgm:prSet presAssocID="{72FD8FA1-9366-471A-AD14-6D594793E993}" presName="parentText" presStyleLbl="node1" presStyleIdx="2" presStyleCnt="7">
        <dgm:presLayoutVars>
          <dgm:chMax val="1"/>
          <dgm:bulletEnabled val="1"/>
        </dgm:presLayoutVars>
      </dgm:prSet>
      <dgm:spPr/>
    </dgm:pt>
    <dgm:pt modelId="{F5029018-05FD-4BC5-AE5E-15BD2B8FCF34}" type="pres">
      <dgm:prSet presAssocID="{13C76E28-DEE1-4BEE-AC40-2DE02305F47A}" presName="sp" presStyleCnt="0"/>
      <dgm:spPr/>
    </dgm:pt>
    <dgm:pt modelId="{896D43CA-9D64-4265-B37A-8EF5FC24C0A6}" type="pres">
      <dgm:prSet presAssocID="{102AE4DA-3034-4DEF-B964-DFAB388D2769}" presName="linNode" presStyleCnt="0"/>
      <dgm:spPr/>
    </dgm:pt>
    <dgm:pt modelId="{D02452A2-3E05-40FB-A13D-0F9D8B10FFAF}" type="pres">
      <dgm:prSet presAssocID="{102AE4DA-3034-4DEF-B964-DFAB388D2769}" presName="parentText" presStyleLbl="node1" presStyleIdx="3" presStyleCnt="7">
        <dgm:presLayoutVars>
          <dgm:chMax val="1"/>
          <dgm:bulletEnabled val="1"/>
        </dgm:presLayoutVars>
      </dgm:prSet>
      <dgm:spPr/>
    </dgm:pt>
    <dgm:pt modelId="{A6A049FF-EA85-4C13-8A1D-F65C89D646DE}" type="pres">
      <dgm:prSet presAssocID="{03DF05D2-4786-41F2-BEB9-49864550E778}" presName="sp" presStyleCnt="0"/>
      <dgm:spPr/>
    </dgm:pt>
    <dgm:pt modelId="{C15354CF-1892-4325-80FD-26E466B1E398}" type="pres">
      <dgm:prSet presAssocID="{F57DD3FF-EBFC-48CC-B69C-22409EF112C6}" presName="linNode" presStyleCnt="0"/>
      <dgm:spPr/>
    </dgm:pt>
    <dgm:pt modelId="{6D8ABC90-52E2-458A-94D5-598AFB94E0DE}" type="pres">
      <dgm:prSet presAssocID="{F57DD3FF-EBFC-48CC-B69C-22409EF112C6}" presName="parentText" presStyleLbl="node1" presStyleIdx="4" presStyleCnt="7">
        <dgm:presLayoutVars>
          <dgm:chMax val="1"/>
          <dgm:bulletEnabled val="1"/>
        </dgm:presLayoutVars>
      </dgm:prSet>
      <dgm:spPr/>
    </dgm:pt>
    <dgm:pt modelId="{2715DFE1-89BA-462D-BFFD-DF4D8805F6CC}" type="pres">
      <dgm:prSet presAssocID="{EC3E61B9-5F4F-4CA4-82D0-E9F18CABAB4F}" presName="sp" presStyleCnt="0"/>
      <dgm:spPr/>
    </dgm:pt>
    <dgm:pt modelId="{FFD569AC-9ECE-47AF-A593-8C77DF1E4CF6}" type="pres">
      <dgm:prSet presAssocID="{97E1C7D1-50FD-4804-9DD3-81AE4EA2D2E6}" presName="linNode" presStyleCnt="0"/>
      <dgm:spPr/>
    </dgm:pt>
    <dgm:pt modelId="{9A170CA0-722C-4370-B94E-75FF4EA855B2}" type="pres">
      <dgm:prSet presAssocID="{97E1C7D1-50FD-4804-9DD3-81AE4EA2D2E6}" presName="parentText" presStyleLbl="node1" presStyleIdx="5" presStyleCnt="7">
        <dgm:presLayoutVars>
          <dgm:chMax val="1"/>
          <dgm:bulletEnabled val="1"/>
        </dgm:presLayoutVars>
      </dgm:prSet>
      <dgm:spPr/>
    </dgm:pt>
    <dgm:pt modelId="{89B06656-7DD0-40A1-A95D-53B75C51D4C0}" type="pres">
      <dgm:prSet presAssocID="{6BA536B1-5AAD-45FA-8A1F-8A51D44F4042}" presName="sp" presStyleCnt="0"/>
      <dgm:spPr/>
    </dgm:pt>
    <dgm:pt modelId="{AB277DAE-1795-4525-80B9-37F5DE16B3BC}" type="pres">
      <dgm:prSet presAssocID="{64396BC3-EBF6-4920-B2D5-D733CD082609}" presName="linNode" presStyleCnt="0"/>
      <dgm:spPr/>
    </dgm:pt>
    <dgm:pt modelId="{70DC0A00-ADEE-4A14-9117-986B67FE9990}" type="pres">
      <dgm:prSet presAssocID="{64396BC3-EBF6-4920-B2D5-D733CD082609}" presName="parentText" presStyleLbl="node1" presStyleIdx="6" presStyleCnt="7">
        <dgm:presLayoutVars>
          <dgm:chMax val="1"/>
          <dgm:bulletEnabled val="1"/>
        </dgm:presLayoutVars>
      </dgm:prSet>
      <dgm:spPr/>
    </dgm:pt>
  </dgm:ptLst>
  <dgm:cxnLst>
    <dgm:cxn modelId="{650E401B-73C5-4543-ABB1-99389E408107}" srcId="{33EF2D48-FF21-422D-8B8C-F68537081F54}" destId="{72FD8FA1-9366-471A-AD14-6D594793E993}" srcOrd="2" destOrd="0" parTransId="{A013B53E-90C0-4A1B-9D5E-961D695E1587}" sibTransId="{13C76E28-DEE1-4BEE-AC40-2DE02305F47A}"/>
    <dgm:cxn modelId="{07A1B729-ADE4-42B0-ABA0-D0DD64B7ADBA}" type="presOf" srcId="{33EF2D48-FF21-422D-8B8C-F68537081F54}" destId="{F085361B-0826-4730-BDEA-2D95EDBF9954}" srcOrd="0" destOrd="0" presId="urn:microsoft.com/office/officeart/2005/8/layout/vList5"/>
    <dgm:cxn modelId="{206CA532-FF0F-43DC-8155-D588C976DA97}" type="presOf" srcId="{72FD8FA1-9366-471A-AD14-6D594793E993}" destId="{842B2687-D616-45BA-9D07-1A0C9441E7C4}" srcOrd="0" destOrd="0" presId="urn:microsoft.com/office/officeart/2005/8/layout/vList5"/>
    <dgm:cxn modelId="{63D7D136-23D5-4D00-A5AB-0C57DF42F502}" type="presOf" srcId="{64396BC3-EBF6-4920-B2D5-D733CD082609}" destId="{70DC0A00-ADEE-4A14-9117-986B67FE9990}" srcOrd="0" destOrd="0" presId="urn:microsoft.com/office/officeart/2005/8/layout/vList5"/>
    <dgm:cxn modelId="{0949A05F-9B44-4425-A5C5-0878922B15F7}" srcId="{33EF2D48-FF21-422D-8B8C-F68537081F54}" destId="{64396BC3-EBF6-4920-B2D5-D733CD082609}" srcOrd="6" destOrd="0" parTransId="{1B245881-FEE6-4C91-99A3-B96E2619ACF4}" sibTransId="{A84AA1E7-1A91-4D26-9337-512BC1752176}"/>
    <dgm:cxn modelId="{701EA647-F333-4C1F-A4AF-CB7A7EEF210B}" srcId="{33EF2D48-FF21-422D-8B8C-F68537081F54}" destId="{089A96EF-8160-4060-BF03-DA783F0A13C2}" srcOrd="1" destOrd="0" parTransId="{4D6D28D7-FBDD-4BD0-9673-C0BE3B3E4136}" sibTransId="{F76E9DB6-567A-42B8-AFCA-1DB4792C385F}"/>
    <dgm:cxn modelId="{D1C94F4C-271C-45BE-A3A7-613D6F154744}" srcId="{33EF2D48-FF21-422D-8B8C-F68537081F54}" destId="{102AE4DA-3034-4DEF-B964-DFAB388D2769}" srcOrd="3" destOrd="0" parTransId="{A7BFF855-09D6-4531-9FAC-5980C03668AC}" sibTransId="{03DF05D2-4786-41F2-BEB9-49864550E778}"/>
    <dgm:cxn modelId="{7434636D-1056-4D9E-A3A8-8E17DF0FC526}" type="presOf" srcId="{97E1C7D1-50FD-4804-9DD3-81AE4EA2D2E6}" destId="{9A170CA0-722C-4370-B94E-75FF4EA855B2}" srcOrd="0" destOrd="0" presId="urn:microsoft.com/office/officeart/2005/8/layout/vList5"/>
    <dgm:cxn modelId="{4C719F50-B87E-468C-9C3A-040874A52D0F}" type="presOf" srcId="{0E727C57-DFD1-4B3B-A576-214589FD4044}" destId="{18B1AD55-366A-439E-AD22-EAD8D0285863}" srcOrd="0" destOrd="0" presId="urn:microsoft.com/office/officeart/2005/8/layout/vList5"/>
    <dgm:cxn modelId="{88159E55-3AF0-4F0C-977D-E6BF2A7F00CE}" srcId="{33EF2D48-FF21-422D-8B8C-F68537081F54}" destId="{97E1C7D1-50FD-4804-9DD3-81AE4EA2D2E6}" srcOrd="5" destOrd="0" parTransId="{52F91406-FB04-4C90-9557-F11A6A3FBAD0}" sibTransId="{6BA536B1-5AAD-45FA-8A1F-8A51D44F4042}"/>
    <dgm:cxn modelId="{5766DD58-32AE-47D4-B465-E92CC5A317FF}" srcId="{33EF2D48-FF21-422D-8B8C-F68537081F54}" destId="{F57DD3FF-EBFC-48CC-B69C-22409EF112C6}" srcOrd="4" destOrd="0" parTransId="{8665AAEB-0343-4332-A9E3-D1ECCF5ED49F}" sibTransId="{EC3E61B9-5F4F-4CA4-82D0-E9F18CABAB4F}"/>
    <dgm:cxn modelId="{1C7B1DB7-C815-4D5A-BC4D-5247B200657F}" type="presOf" srcId="{F57DD3FF-EBFC-48CC-B69C-22409EF112C6}" destId="{6D8ABC90-52E2-458A-94D5-598AFB94E0DE}" srcOrd="0" destOrd="0" presId="urn:microsoft.com/office/officeart/2005/8/layout/vList5"/>
    <dgm:cxn modelId="{0D281CCB-9E2A-4307-8835-309E5DC023C6}" type="presOf" srcId="{089A96EF-8160-4060-BF03-DA783F0A13C2}" destId="{836F428B-3A47-49A9-9D65-FB071AAF59B6}" srcOrd="0" destOrd="0" presId="urn:microsoft.com/office/officeart/2005/8/layout/vList5"/>
    <dgm:cxn modelId="{B29D0ECD-2613-4DBF-9E5D-A89302AF0E8B}" srcId="{33EF2D48-FF21-422D-8B8C-F68537081F54}" destId="{0E727C57-DFD1-4B3B-A576-214589FD4044}" srcOrd="0" destOrd="0" parTransId="{B270AE57-31C3-41B0-8FCD-527F4A633377}" sibTransId="{27CD1F62-6F0C-42F0-9134-F8BF1E2491CB}"/>
    <dgm:cxn modelId="{88501AE7-6520-41F7-B462-5F10996884AD}" type="presOf" srcId="{102AE4DA-3034-4DEF-B964-DFAB388D2769}" destId="{D02452A2-3E05-40FB-A13D-0F9D8B10FFAF}" srcOrd="0" destOrd="0" presId="urn:microsoft.com/office/officeart/2005/8/layout/vList5"/>
    <dgm:cxn modelId="{BB851196-9209-41A7-ACCC-90280A4552C6}" type="presParOf" srcId="{F085361B-0826-4730-BDEA-2D95EDBF9954}" destId="{D9C16E8D-5EAF-45BE-AA79-A20A89EE688D}" srcOrd="0" destOrd="0" presId="urn:microsoft.com/office/officeart/2005/8/layout/vList5"/>
    <dgm:cxn modelId="{98AA5EE0-32B2-432B-897E-47FE5581D52B}" type="presParOf" srcId="{D9C16E8D-5EAF-45BE-AA79-A20A89EE688D}" destId="{18B1AD55-366A-439E-AD22-EAD8D0285863}" srcOrd="0" destOrd="0" presId="urn:microsoft.com/office/officeart/2005/8/layout/vList5"/>
    <dgm:cxn modelId="{473DE1D5-1BD7-481B-9083-9B18F8061527}" type="presParOf" srcId="{F085361B-0826-4730-BDEA-2D95EDBF9954}" destId="{DD31EAFC-BB32-4DE4-8353-5F609B2F7FAC}" srcOrd="1" destOrd="0" presId="urn:microsoft.com/office/officeart/2005/8/layout/vList5"/>
    <dgm:cxn modelId="{D2D47CAA-6AA0-4036-9B53-85FD9E4308AA}" type="presParOf" srcId="{F085361B-0826-4730-BDEA-2D95EDBF9954}" destId="{509D9A72-FE2C-4D42-A3AD-6BB080669310}" srcOrd="2" destOrd="0" presId="urn:microsoft.com/office/officeart/2005/8/layout/vList5"/>
    <dgm:cxn modelId="{66B9F393-2BCF-42EF-B509-6E9D2D20454D}" type="presParOf" srcId="{509D9A72-FE2C-4D42-A3AD-6BB080669310}" destId="{836F428B-3A47-49A9-9D65-FB071AAF59B6}" srcOrd="0" destOrd="0" presId="urn:microsoft.com/office/officeart/2005/8/layout/vList5"/>
    <dgm:cxn modelId="{7416BCB0-C446-4FAC-8335-5309A39091E8}" type="presParOf" srcId="{F085361B-0826-4730-BDEA-2D95EDBF9954}" destId="{7B119488-CDA9-4F60-9FD4-D1C3A807E94A}" srcOrd="3" destOrd="0" presId="urn:microsoft.com/office/officeart/2005/8/layout/vList5"/>
    <dgm:cxn modelId="{30B0C8BB-ECFF-4BA1-8D92-FF11CF0919BE}" type="presParOf" srcId="{F085361B-0826-4730-BDEA-2D95EDBF9954}" destId="{0C0565A8-6572-4151-A49E-53D3CEB41088}" srcOrd="4" destOrd="0" presId="urn:microsoft.com/office/officeart/2005/8/layout/vList5"/>
    <dgm:cxn modelId="{A5344481-4976-47D8-8D46-2F87A782854F}" type="presParOf" srcId="{0C0565A8-6572-4151-A49E-53D3CEB41088}" destId="{842B2687-D616-45BA-9D07-1A0C9441E7C4}" srcOrd="0" destOrd="0" presId="urn:microsoft.com/office/officeart/2005/8/layout/vList5"/>
    <dgm:cxn modelId="{65D1D534-50C5-4ECE-BE22-5D1252C97903}" type="presParOf" srcId="{F085361B-0826-4730-BDEA-2D95EDBF9954}" destId="{F5029018-05FD-4BC5-AE5E-15BD2B8FCF34}" srcOrd="5" destOrd="0" presId="urn:microsoft.com/office/officeart/2005/8/layout/vList5"/>
    <dgm:cxn modelId="{ED407770-9E79-4AC3-BCD7-6C6EFFEC3614}" type="presParOf" srcId="{F085361B-0826-4730-BDEA-2D95EDBF9954}" destId="{896D43CA-9D64-4265-B37A-8EF5FC24C0A6}" srcOrd="6" destOrd="0" presId="urn:microsoft.com/office/officeart/2005/8/layout/vList5"/>
    <dgm:cxn modelId="{EEBF5EE5-8300-4D90-AB85-67D6AB70C0C7}" type="presParOf" srcId="{896D43CA-9D64-4265-B37A-8EF5FC24C0A6}" destId="{D02452A2-3E05-40FB-A13D-0F9D8B10FFAF}" srcOrd="0" destOrd="0" presId="urn:microsoft.com/office/officeart/2005/8/layout/vList5"/>
    <dgm:cxn modelId="{90AAE156-F40A-4FC1-82BF-F2B2D2857095}" type="presParOf" srcId="{F085361B-0826-4730-BDEA-2D95EDBF9954}" destId="{A6A049FF-EA85-4C13-8A1D-F65C89D646DE}" srcOrd="7" destOrd="0" presId="urn:microsoft.com/office/officeart/2005/8/layout/vList5"/>
    <dgm:cxn modelId="{F23796F9-1DF1-4812-B008-79355A8E31E4}" type="presParOf" srcId="{F085361B-0826-4730-BDEA-2D95EDBF9954}" destId="{C15354CF-1892-4325-80FD-26E466B1E398}" srcOrd="8" destOrd="0" presId="urn:microsoft.com/office/officeart/2005/8/layout/vList5"/>
    <dgm:cxn modelId="{BBE3F364-92F2-4E9E-AA29-A46665C9FFE9}" type="presParOf" srcId="{C15354CF-1892-4325-80FD-26E466B1E398}" destId="{6D8ABC90-52E2-458A-94D5-598AFB94E0DE}" srcOrd="0" destOrd="0" presId="urn:microsoft.com/office/officeart/2005/8/layout/vList5"/>
    <dgm:cxn modelId="{8855221B-D2C6-40DC-A20A-D661148A038C}" type="presParOf" srcId="{F085361B-0826-4730-BDEA-2D95EDBF9954}" destId="{2715DFE1-89BA-462D-BFFD-DF4D8805F6CC}" srcOrd="9" destOrd="0" presId="urn:microsoft.com/office/officeart/2005/8/layout/vList5"/>
    <dgm:cxn modelId="{C4D9506E-E888-403B-A8C1-1E709C23E76C}" type="presParOf" srcId="{F085361B-0826-4730-BDEA-2D95EDBF9954}" destId="{FFD569AC-9ECE-47AF-A593-8C77DF1E4CF6}" srcOrd="10" destOrd="0" presId="urn:microsoft.com/office/officeart/2005/8/layout/vList5"/>
    <dgm:cxn modelId="{571E628B-DA77-4903-845B-C77182E466BE}" type="presParOf" srcId="{FFD569AC-9ECE-47AF-A593-8C77DF1E4CF6}" destId="{9A170CA0-722C-4370-B94E-75FF4EA855B2}" srcOrd="0" destOrd="0" presId="urn:microsoft.com/office/officeart/2005/8/layout/vList5"/>
    <dgm:cxn modelId="{A7E9FDEC-8CD5-46FE-99BC-5DA8C32C62B5}" type="presParOf" srcId="{F085361B-0826-4730-BDEA-2D95EDBF9954}" destId="{89B06656-7DD0-40A1-A95D-53B75C51D4C0}" srcOrd="11" destOrd="0" presId="urn:microsoft.com/office/officeart/2005/8/layout/vList5"/>
    <dgm:cxn modelId="{48B77B39-F9B6-4C84-BE55-7417532DF6D6}" type="presParOf" srcId="{F085361B-0826-4730-BDEA-2D95EDBF9954}" destId="{AB277DAE-1795-4525-80B9-37F5DE16B3BC}" srcOrd="12" destOrd="0" presId="urn:microsoft.com/office/officeart/2005/8/layout/vList5"/>
    <dgm:cxn modelId="{E0E7C805-9432-4B32-A25D-23CF54CE2BFC}" type="presParOf" srcId="{AB277DAE-1795-4525-80B9-37F5DE16B3BC}" destId="{70DC0A00-ADEE-4A14-9117-986B67FE999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6495D-DAAA-47B6-AA4C-33C85A957EF6}">
      <dsp:nvSpPr>
        <dsp:cNvPr id="0" name=""/>
        <dsp:cNvSpPr/>
      </dsp:nvSpPr>
      <dsp:spPr>
        <a:xfrm>
          <a:off x="0" y="446"/>
          <a:ext cx="4480560" cy="3752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705EA-8D93-47A4-A92D-93114879F0CE}">
      <dsp:nvSpPr>
        <dsp:cNvPr id="0" name=""/>
        <dsp:cNvSpPr/>
      </dsp:nvSpPr>
      <dsp:spPr>
        <a:xfrm>
          <a:off x="113517" y="84881"/>
          <a:ext cx="206396" cy="206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CC71D-C1B6-48F3-A18F-DD6E75DE7919}">
      <dsp:nvSpPr>
        <dsp:cNvPr id="0" name=""/>
        <dsp:cNvSpPr/>
      </dsp:nvSpPr>
      <dsp:spPr>
        <a:xfrm>
          <a:off x="433431" y="44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Importing Libraries</a:t>
          </a:r>
        </a:p>
      </dsp:txBody>
      <dsp:txXfrm>
        <a:off x="433431" y="446"/>
        <a:ext cx="4047128" cy="375265"/>
      </dsp:txXfrm>
    </dsp:sp>
    <dsp:sp modelId="{270C60CC-5DCF-4FF8-8144-EE666783CB08}">
      <dsp:nvSpPr>
        <dsp:cNvPr id="0" name=""/>
        <dsp:cNvSpPr/>
      </dsp:nvSpPr>
      <dsp:spPr>
        <a:xfrm>
          <a:off x="0" y="469528"/>
          <a:ext cx="4480560" cy="375265"/>
        </a:xfrm>
        <a:prstGeom prst="roundRect">
          <a:avLst>
            <a:gd name="adj" fmla="val 10000"/>
          </a:avLst>
        </a:prstGeom>
        <a:solidFill>
          <a:schemeClr val="accent5">
            <a:hueOff val="-965506"/>
            <a:satOff val="-2488"/>
            <a:lumOff val="-1681"/>
            <a:alphaOff val="0"/>
          </a:schemeClr>
        </a:solidFill>
        <a:ln>
          <a:noFill/>
        </a:ln>
        <a:effectLst/>
      </dsp:spPr>
      <dsp:style>
        <a:lnRef idx="0">
          <a:scrgbClr r="0" g="0" b="0"/>
        </a:lnRef>
        <a:fillRef idx="1">
          <a:scrgbClr r="0" g="0" b="0"/>
        </a:fillRef>
        <a:effectRef idx="0">
          <a:scrgbClr r="0" g="0" b="0"/>
        </a:effectRef>
        <a:fontRef idx="minor"/>
      </dsp:style>
    </dsp:sp>
    <dsp:sp modelId="{9080ACA7-BACA-41E3-A309-1F8FA32FAB38}">
      <dsp:nvSpPr>
        <dsp:cNvPr id="0" name=""/>
        <dsp:cNvSpPr/>
      </dsp:nvSpPr>
      <dsp:spPr>
        <a:xfrm>
          <a:off x="113517" y="553963"/>
          <a:ext cx="206396" cy="206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12DD9-24D6-41B5-A69A-286BAE8D9A99}">
      <dsp:nvSpPr>
        <dsp:cNvPr id="0" name=""/>
        <dsp:cNvSpPr/>
      </dsp:nvSpPr>
      <dsp:spPr>
        <a:xfrm>
          <a:off x="433431" y="469528"/>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data</a:t>
          </a:r>
        </a:p>
      </dsp:txBody>
      <dsp:txXfrm>
        <a:off x="433431" y="469528"/>
        <a:ext cx="4047128" cy="375265"/>
      </dsp:txXfrm>
    </dsp:sp>
    <dsp:sp modelId="{150FB2DC-292F-4672-AD6E-7A3B6485C253}">
      <dsp:nvSpPr>
        <dsp:cNvPr id="0" name=""/>
        <dsp:cNvSpPr/>
      </dsp:nvSpPr>
      <dsp:spPr>
        <a:xfrm>
          <a:off x="0" y="938610"/>
          <a:ext cx="4480560" cy="375265"/>
        </a:xfrm>
        <a:prstGeom prst="roundRect">
          <a:avLst>
            <a:gd name="adj" fmla="val 10000"/>
          </a:avLst>
        </a:prstGeom>
        <a:solidFill>
          <a:schemeClr val="accent5">
            <a:hueOff val="-1931012"/>
            <a:satOff val="-4977"/>
            <a:lumOff val="-3361"/>
            <a:alphaOff val="0"/>
          </a:schemeClr>
        </a:solidFill>
        <a:ln>
          <a:noFill/>
        </a:ln>
        <a:effectLst/>
      </dsp:spPr>
      <dsp:style>
        <a:lnRef idx="0">
          <a:scrgbClr r="0" g="0" b="0"/>
        </a:lnRef>
        <a:fillRef idx="1">
          <a:scrgbClr r="0" g="0" b="0"/>
        </a:fillRef>
        <a:effectRef idx="0">
          <a:scrgbClr r="0" g="0" b="0"/>
        </a:effectRef>
        <a:fontRef idx="minor"/>
      </dsp:style>
    </dsp:sp>
    <dsp:sp modelId="{4C92E177-88A5-4887-87C2-F2133461AFC8}">
      <dsp:nvSpPr>
        <dsp:cNvPr id="0" name=""/>
        <dsp:cNvSpPr/>
      </dsp:nvSpPr>
      <dsp:spPr>
        <a:xfrm>
          <a:off x="113517" y="1023045"/>
          <a:ext cx="206396" cy="2063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5E1D5-6566-4DAC-83C9-0492F87BD762}">
      <dsp:nvSpPr>
        <dsp:cNvPr id="0" name=""/>
        <dsp:cNvSpPr/>
      </dsp:nvSpPr>
      <dsp:spPr>
        <a:xfrm>
          <a:off x="433431" y="938610"/>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Balancing the dataset</a:t>
          </a:r>
        </a:p>
      </dsp:txBody>
      <dsp:txXfrm>
        <a:off x="433431" y="938610"/>
        <a:ext cx="4047128" cy="375265"/>
      </dsp:txXfrm>
    </dsp:sp>
    <dsp:sp modelId="{32680FEA-4066-47FF-917A-AB4E284CF928}">
      <dsp:nvSpPr>
        <dsp:cNvPr id="0" name=""/>
        <dsp:cNvSpPr/>
      </dsp:nvSpPr>
      <dsp:spPr>
        <a:xfrm>
          <a:off x="0" y="1407692"/>
          <a:ext cx="4480560" cy="375265"/>
        </a:xfrm>
        <a:prstGeom prst="roundRect">
          <a:avLst>
            <a:gd name="adj" fmla="val 10000"/>
          </a:avLst>
        </a:prstGeom>
        <a:solidFill>
          <a:schemeClr val="accent5">
            <a:hueOff val="-2896518"/>
            <a:satOff val="-7465"/>
            <a:lumOff val="-5042"/>
            <a:alphaOff val="0"/>
          </a:schemeClr>
        </a:solidFill>
        <a:ln>
          <a:noFill/>
        </a:ln>
        <a:effectLst/>
      </dsp:spPr>
      <dsp:style>
        <a:lnRef idx="0">
          <a:scrgbClr r="0" g="0" b="0"/>
        </a:lnRef>
        <a:fillRef idx="1">
          <a:scrgbClr r="0" g="0" b="0"/>
        </a:fillRef>
        <a:effectRef idx="0">
          <a:scrgbClr r="0" g="0" b="0"/>
        </a:effectRef>
        <a:fontRef idx="minor"/>
      </dsp:style>
    </dsp:sp>
    <dsp:sp modelId="{27E78C11-347B-41A4-9358-B24498CF389E}">
      <dsp:nvSpPr>
        <dsp:cNvPr id="0" name=""/>
        <dsp:cNvSpPr/>
      </dsp:nvSpPr>
      <dsp:spPr>
        <a:xfrm>
          <a:off x="113517" y="1492127"/>
          <a:ext cx="206396" cy="2063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A3041-CEA6-4C4C-A6F7-725E57FCB823}">
      <dsp:nvSpPr>
        <dsp:cNvPr id="0" name=""/>
        <dsp:cNvSpPr/>
      </dsp:nvSpPr>
      <dsp:spPr>
        <a:xfrm>
          <a:off x="433431" y="1407692"/>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Loading the ensemble models</a:t>
          </a:r>
        </a:p>
      </dsp:txBody>
      <dsp:txXfrm>
        <a:off x="433431" y="1407692"/>
        <a:ext cx="4047128" cy="375265"/>
      </dsp:txXfrm>
    </dsp:sp>
    <dsp:sp modelId="{7B5CC2D9-D0CD-4E1E-A299-39C5699B484C}">
      <dsp:nvSpPr>
        <dsp:cNvPr id="0" name=""/>
        <dsp:cNvSpPr/>
      </dsp:nvSpPr>
      <dsp:spPr>
        <a:xfrm>
          <a:off x="0" y="1876774"/>
          <a:ext cx="4480560" cy="375265"/>
        </a:xfrm>
        <a:prstGeom prst="roundRect">
          <a:avLst>
            <a:gd name="adj" fmla="val 10000"/>
          </a:avLst>
        </a:prstGeom>
        <a:solidFill>
          <a:schemeClr val="accent5">
            <a:hueOff val="-3862025"/>
            <a:satOff val="-9954"/>
            <a:lumOff val="-6723"/>
            <a:alphaOff val="0"/>
          </a:schemeClr>
        </a:solidFill>
        <a:ln>
          <a:noFill/>
        </a:ln>
        <a:effectLst/>
      </dsp:spPr>
      <dsp:style>
        <a:lnRef idx="0">
          <a:scrgbClr r="0" g="0" b="0"/>
        </a:lnRef>
        <a:fillRef idx="1">
          <a:scrgbClr r="0" g="0" b="0"/>
        </a:fillRef>
        <a:effectRef idx="0">
          <a:scrgbClr r="0" g="0" b="0"/>
        </a:effectRef>
        <a:fontRef idx="minor"/>
      </dsp:style>
    </dsp:sp>
    <dsp:sp modelId="{9C056EAC-99AA-462B-9972-08480738DE90}">
      <dsp:nvSpPr>
        <dsp:cNvPr id="0" name=""/>
        <dsp:cNvSpPr/>
      </dsp:nvSpPr>
      <dsp:spPr>
        <a:xfrm>
          <a:off x="113517" y="1961208"/>
          <a:ext cx="206396" cy="2063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74B30-5AAC-4AF5-B611-6AB4864D0CF8}">
      <dsp:nvSpPr>
        <dsp:cNvPr id="0" name=""/>
        <dsp:cNvSpPr/>
      </dsp:nvSpPr>
      <dsp:spPr>
        <a:xfrm>
          <a:off x="433431" y="1876774"/>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Train and load the models</a:t>
          </a:r>
        </a:p>
      </dsp:txBody>
      <dsp:txXfrm>
        <a:off x="433431" y="1876774"/>
        <a:ext cx="4047128" cy="375265"/>
      </dsp:txXfrm>
    </dsp:sp>
    <dsp:sp modelId="{06E1FC99-2289-4581-95C5-CF7ABDF61639}">
      <dsp:nvSpPr>
        <dsp:cNvPr id="0" name=""/>
        <dsp:cNvSpPr/>
      </dsp:nvSpPr>
      <dsp:spPr>
        <a:xfrm>
          <a:off x="0" y="2345856"/>
          <a:ext cx="4480560" cy="375265"/>
        </a:xfrm>
        <a:prstGeom prst="roundRect">
          <a:avLst>
            <a:gd name="adj" fmla="val 10000"/>
          </a:avLst>
        </a:prstGeom>
        <a:solidFill>
          <a:schemeClr val="accent5">
            <a:hueOff val="-4827531"/>
            <a:satOff val="-12442"/>
            <a:lumOff val="-8404"/>
            <a:alphaOff val="0"/>
          </a:schemeClr>
        </a:solidFill>
        <a:ln>
          <a:noFill/>
        </a:ln>
        <a:effectLst/>
      </dsp:spPr>
      <dsp:style>
        <a:lnRef idx="0">
          <a:scrgbClr r="0" g="0" b="0"/>
        </a:lnRef>
        <a:fillRef idx="1">
          <a:scrgbClr r="0" g="0" b="0"/>
        </a:fillRef>
        <a:effectRef idx="0">
          <a:scrgbClr r="0" g="0" b="0"/>
        </a:effectRef>
        <a:fontRef idx="minor"/>
      </dsp:style>
    </dsp:sp>
    <dsp:sp modelId="{26F953E3-EBC5-4562-A101-4764946FA1AB}">
      <dsp:nvSpPr>
        <dsp:cNvPr id="0" name=""/>
        <dsp:cNvSpPr/>
      </dsp:nvSpPr>
      <dsp:spPr>
        <a:xfrm>
          <a:off x="113517" y="2430290"/>
          <a:ext cx="206396" cy="2063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BA735-F8BB-4B36-9170-5019AF749D2C}">
      <dsp:nvSpPr>
        <dsp:cNvPr id="0" name=""/>
        <dsp:cNvSpPr/>
      </dsp:nvSpPr>
      <dsp:spPr>
        <a:xfrm>
          <a:off x="433431" y="2345856"/>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Compile the model for classification</a:t>
          </a:r>
        </a:p>
      </dsp:txBody>
      <dsp:txXfrm>
        <a:off x="433431" y="2345856"/>
        <a:ext cx="4047128" cy="375265"/>
      </dsp:txXfrm>
    </dsp:sp>
    <dsp:sp modelId="{F387874F-0A74-4686-9A31-66B8C2DE4E62}">
      <dsp:nvSpPr>
        <dsp:cNvPr id="0" name=""/>
        <dsp:cNvSpPr/>
      </dsp:nvSpPr>
      <dsp:spPr>
        <a:xfrm>
          <a:off x="0" y="2814937"/>
          <a:ext cx="4480560" cy="375265"/>
        </a:xfrm>
        <a:prstGeom prst="roundRect">
          <a:avLst>
            <a:gd name="adj" fmla="val 10000"/>
          </a:avLst>
        </a:prstGeom>
        <a:solidFill>
          <a:schemeClr val="accent5">
            <a:hueOff val="-5793037"/>
            <a:satOff val="-14931"/>
            <a:lumOff val="-10084"/>
            <a:alphaOff val="0"/>
          </a:schemeClr>
        </a:solidFill>
        <a:ln>
          <a:noFill/>
        </a:ln>
        <a:effectLst/>
      </dsp:spPr>
      <dsp:style>
        <a:lnRef idx="0">
          <a:scrgbClr r="0" g="0" b="0"/>
        </a:lnRef>
        <a:fillRef idx="1">
          <a:scrgbClr r="0" g="0" b="0"/>
        </a:fillRef>
        <a:effectRef idx="0">
          <a:scrgbClr r="0" g="0" b="0"/>
        </a:effectRef>
        <a:fontRef idx="minor"/>
      </dsp:style>
    </dsp:sp>
    <dsp:sp modelId="{77FF2A63-E121-42B7-9E04-0AB3C7A26429}">
      <dsp:nvSpPr>
        <dsp:cNvPr id="0" name=""/>
        <dsp:cNvSpPr/>
      </dsp:nvSpPr>
      <dsp:spPr>
        <a:xfrm>
          <a:off x="113517" y="2899372"/>
          <a:ext cx="206396" cy="2063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CC23F-C488-4C7A-AA56-AD3DE989FAD9}">
      <dsp:nvSpPr>
        <dsp:cNvPr id="0" name=""/>
        <dsp:cNvSpPr/>
      </dsp:nvSpPr>
      <dsp:spPr>
        <a:xfrm>
          <a:off x="433431" y="2814937"/>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Classify the models and predict the output</a:t>
          </a:r>
        </a:p>
      </dsp:txBody>
      <dsp:txXfrm>
        <a:off x="433431" y="2814937"/>
        <a:ext cx="4047128" cy="375265"/>
      </dsp:txXfrm>
    </dsp:sp>
    <dsp:sp modelId="{38BAA4B8-3CCB-41DD-BC4A-3E4E0D4821EB}">
      <dsp:nvSpPr>
        <dsp:cNvPr id="0" name=""/>
        <dsp:cNvSpPr/>
      </dsp:nvSpPr>
      <dsp:spPr>
        <a:xfrm>
          <a:off x="0" y="3281948"/>
          <a:ext cx="4480560" cy="375265"/>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0092AC21-88C3-476C-81B6-F0092FB0293C}">
      <dsp:nvSpPr>
        <dsp:cNvPr id="0" name=""/>
        <dsp:cNvSpPr/>
      </dsp:nvSpPr>
      <dsp:spPr>
        <a:xfrm>
          <a:off x="113517" y="3368454"/>
          <a:ext cx="206396" cy="20639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2A0DC-6640-436A-91A7-2131698A90E7}">
      <dsp:nvSpPr>
        <dsp:cNvPr id="0" name=""/>
        <dsp:cNvSpPr/>
      </dsp:nvSpPr>
      <dsp:spPr>
        <a:xfrm>
          <a:off x="433431" y="3284019"/>
          <a:ext cx="4047128" cy="37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6" tIns="39716" rIns="39716" bIns="39716" numCol="1" spcCol="1270" anchor="ctr" anchorCtr="0">
          <a:noAutofit/>
        </a:bodyPr>
        <a:lstStyle/>
        <a:p>
          <a:pPr marL="0" lvl="0" indent="0" algn="l" defTabSz="711200">
            <a:lnSpc>
              <a:spcPct val="90000"/>
            </a:lnSpc>
            <a:spcBef>
              <a:spcPct val="0"/>
            </a:spcBef>
            <a:spcAft>
              <a:spcPct val="35000"/>
            </a:spcAft>
            <a:buNone/>
          </a:pPr>
          <a:r>
            <a:rPr lang="en-US" sz="1600" kern="1200"/>
            <a:t>Save the model</a:t>
          </a:r>
        </a:p>
      </dsp:txBody>
      <dsp:txXfrm>
        <a:off x="433431" y="3284019"/>
        <a:ext cx="4047128" cy="375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1AD55-366A-439E-AD22-EAD8D0285863}">
      <dsp:nvSpPr>
        <dsp:cNvPr id="0" name=""/>
        <dsp:cNvSpPr/>
      </dsp:nvSpPr>
      <dsp:spPr>
        <a:xfrm>
          <a:off x="1965014" y="238"/>
          <a:ext cx="2210640" cy="38184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Numpy</a:t>
          </a:r>
        </a:p>
      </dsp:txBody>
      <dsp:txXfrm>
        <a:off x="1983654" y="18878"/>
        <a:ext cx="2173360" cy="344561"/>
      </dsp:txXfrm>
    </dsp:sp>
    <dsp:sp modelId="{836F428B-3A47-49A9-9D65-FB071AAF59B6}">
      <dsp:nvSpPr>
        <dsp:cNvPr id="0" name=""/>
        <dsp:cNvSpPr/>
      </dsp:nvSpPr>
      <dsp:spPr>
        <a:xfrm>
          <a:off x="1965014" y="401172"/>
          <a:ext cx="2210640" cy="381841"/>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Pandas</a:t>
          </a:r>
        </a:p>
      </dsp:txBody>
      <dsp:txXfrm>
        <a:off x="1983654" y="419812"/>
        <a:ext cx="2173360" cy="344561"/>
      </dsp:txXfrm>
    </dsp:sp>
    <dsp:sp modelId="{842B2687-D616-45BA-9D07-1A0C9441E7C4}">
      <dsp:nvSpPr>
        <dsp:cNvPr id="0" name=""/>
        <dsp:cNvSpPr/>
      </dsp:nvSpPr>
      <dsp:spPr>
        <a:xfrm>
          <a:off x="1965014" y="802106"/>
          <a:ext cx="2210640" cy="381841"/>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Scikit-learn</a:t>
          </a:r>
        </a:p>
      </dsp:txBody>
      <dsp:txXfrm>
        <a:off x="1983654" y="820746"/>
        <a:ext cx="2173360" cy="344561"/>
      </dsp:txXfrm>
    </dsp:sp>
    <dsp:sp modelId="{D02452A2-3E05-40FB-A13D-0F9D8B10FFAF}">
      <dsp:nvSpPr>
        <dsp:cNvPr id="0" name=""/>
        <dsp:cNvSpPr/>
      </dsp:nvSpPr>
      <dsp:spPr>
        <a:xfrm>
          <a:off x="1965014" y="1203040"/>
          <a:ext cx="2210640" cy="38184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Collections Module</a:t>
          </a:r>
        </a:p>
      </dsp:txBody>
      <dsp:txXfrm>
        <a:off x="1983654" y="1221680"/>
        <a:ext cx="2173360" cy="344561"/>
      </dsp:txXfrm>
    </dsp:sp>
    <dsp:sp modelId="{6D8ABC90-52E2-458A-94D5-598AFB94E0DE}">
      <dsp:nvSpPr>
        <dsp:cNvPr id="0" name=""/>
        <dsp:cNvSpPr/>
      </dsp:nvSpPr>
      <dsp:spPr>
        <a:xfrm>
          <a:off x="1965014" y="1603974"/>
          <a:ext cx="2210640" cy="381841"/>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Requests Module</a:t>
          </a:r>
        </a:p>
      </dsp:txBody>
      <dsp:txXfrm>
        <a:off x="1983654" y="1622614"/>
        <a:ext cx="2173360" cy="344561"/>
      </dsp:txXfrm>
    </dsp:sp>
    <dsp:sp modelId="{9A170CA0-722C-4370-B94E-75FF4EA855B2}">
      <dsp:nvSpPr>
        <dsp:cNvPr id="0" name=""/>
        <dsp:cNvSpPr/>
      </dsp:nvSpPr>
      <dsp:spPr>
        <a:xfrm>
          <a:off x="1965014" y="2004908"/>
          <a:ext cx="2210640" cy="381841"/>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NLTK</a:t>
          </a:r>
        </a:p>
      </dsp:txBody>
      <dsp:txXfrm>
        <a:off x="1983654" y="2023548"/>
        <a:ext cx="2173360" cy="344561"/>
      </dsp:txXfrm>
    </dsp:sp>
    <dsp:sp modelId="{70DC0A00-ADEE-4A14-9117-986B67FE9990}">
      <dsp:nvSpPr>
        <dsp:cNvPr id="0" name=""/>
        <dsp:cNvSpPr/>
      </dsp:nvSpPr>
      <dsp:spPr>
        <a:xfrm>
          <a:off x="1965014" y="2405842"/>
          <a:ext cx="2210640" cy="38184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Imblearn</a:t>
          </a:r>
        </a:p>
      </dsp:txBody>
      <dsp:txXfrm>
        <a:off x="1983654" y="2424482"/>
        <a:ext cx="2173360" cy="3445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EBE8-5A14-429D-A82C-71FF62589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4487F-4033-4847-90C4-8A5CF5F52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EB944-0459-48A9-82C6-900CE000B80F}"/>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EE621409-5E7A-4F92-92C3-7995C2A8F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A8B65-0D1C-4B6E-A8C2-A6CF0752C50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28555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074-840B-488A-9BD1-981263E7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BAD80-D1B4-46F6-92D8-B4B334D32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37B13-35B4-460A-B384-D52C9570305F}"/>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E41367BD-0161-4AAD-9691-C45AD876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7C547-0291-48F3-99DA-04234F8CB8EA}"/>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7880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D0D22-5CA6-41C6-9BCE-32D0ECE8F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CCD17-5BD3-49CA-B6D9-4A14B5556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B6BB0-AE64-4C28-93FA-7FC93B954976}"/>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B8FEEF19-8270-4219-BC47-2200F2DB5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4F69F-82A5-4AC6-8317-C52DA7EED53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4709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8895-EAF9-4738-9DDA-296E64418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37365-FA75-432B-B810-23935349A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57897-A37C-498A-A885-97A6D30E4877}"/>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2148EAF4-6D11-4ADE-83D7-BDDB6852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F26BA-0084-4C26-B60B-3FD87A7631D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0724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032B-4DAA-4691-BA43-7657372CA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6157C-1508-4A93-8C56-6836A2937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647A4-157C-4BFC-8FF4-7FD0041E93F7}"/>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F147AAB4-3805-4C1C-B600-3896F0B5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0D281-453C-425B-A473-0CAE9FACAECB}"/>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5001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5A73-824F-438E-83B7-ACE4D5758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2C0EF-B971-4B1D-BE85-DEBF1BFB9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05992D-CA64-4FE1-A19E-04BC8A1AF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BD45D-859F-41D1-9A64-99DFDDCB2FB5}"/>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6" name="Footer Placeholder 5">
            <a:extLst>
              <a:ext uri="{FF2B5EF4-FFF2-40B4-BE49-F238E27FC236}">
                <a16:creationId xmlns:a16="http://schemas.microsoft.com/office/drawing/2014/main" id="{3F5F7A6A-9BF4-47C2-93A3-378440CDF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031DD-236A-41FC-BA02-6813C666BFA5}"/>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34231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1990-B568-4485-B1BC-71EFF279D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B5701-8399-4797-8C1B-81BDDEBB2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D25B9-2CC7-4F92-BD3A-30FF382E4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7F7D-C56B-4DB2-8449-32928A19E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1AF5D-EDAF-48CD-B24A-7C1ACCFF0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C6940-4F31-48FD-ADB8-7D283FD2355A}"/>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8" name="Footer Placeholder 7">
            <a:extLst>
              <a:ext uri="{FF2B5EF4-FFF2-40B4-BE49-F238E27FC236}">
                <a16:creationId xmlns:a16="http://schemas.microsoft.com/office/drawing/2014/main" id="{7242308D-E404-490C-A904-2EE8E2DAC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0550C-920A-4921-B26D-B847BF07CCB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17447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26DD-6934-4DAA-AA69-F19A0DD35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56BE0-FA0D-436B-9120-F6A51EB0E7F1}"/>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4" name="Footer Placeholder 3">
            <a:extLst>
              <a:ext uri="{FF2B5EF4-FFF2-40B4-BE49-F238E27FC236}">
                <a16:creationId xmlns:a16="http://schemas.microsoft.com/office/drawing/2014/main" id="{6C419781-8736-48E5-977A-9819C9CDF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087E-289A-4968-A368-60AC8812F613}"/>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36467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1700F-B033-470F-AC6F-8A0122C3A5EB}"/>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3" name="Footer Placeholder 2">
            <a:extLst>
              <a:ext uri="{FF2B5EF4-FFF2-40B4-BE49-F238E27FC236}">
                <a16:creationId xmlns:a16="http://schemas.microsoft.com/office/drawing/2014/main" id="{22E65753-C7B2-4F72-90E8-45C84D6D8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BD3D6F-9B89-4C26-8F86-0CD545F6B92D}"/>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48791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D6FF-9495-4553-9F60-D32685B3C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9C176-2EF2-4BC2-80BA-0723279FC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A0BE0-048D-4871-B08B-F7C43E160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E2FE5-6FB0-432B-BBE7-31816F3395DC}"/>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6" name="Footer Placeholder 5">
            <a:extLst>
              <a:ext uri="{FF2B5EF4-FFF2-40B4-BE49-F238E27FC236}">
                <a16:creationId xmlns:a16="http://schemas.microsoft.com/office/drawing/2014/main" id="{DBAC88C3-DCD4-4208-8874-E1EA80C7A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D7EC0-18C2-4643-A30A-C60254D0227F}"/>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282463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93AC-ABCE-4D6C-83AD-B3EA93881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18419-600E-484F-81A2-6AFA301D0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37D6B-DDAE-4924-A196-1F953C06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36416-4656-4B45-9277-6AAA54C38968}"/>
              </a:ext>
            </a:extLst>
          </p:cNvPr>
          <p:cNvSpPr>
            <a:spLocks noGrp="1"/>
          </p:cNvSpPr>
          <p:nvPr>
            <p:ph type="dt" sz="half" idx="10"/>
          </p:nvPr>
        </p:nvSpPr>
        <p:spPr/>
        <p:txBody>
          <a:bodyPr/>
          <a:lstStyle/>
          <a:p>
            <a:fld id="{FF7038F5-7C53-417D-A4ED-22AB586E3593}" type="datetimeFigureOut">
              <a:rPr lang="en-US" smtClean="0"/>
              <a:t>11/1/2023</a:t>
            </a:fld>
            <a:endParaRPr lang="en-US"/>
          </a:p>
        </p:txBody>
      </p:sp>
      <p:sp>
        <p:nvSpPr>
          <p:cNvPr id="6" name="Footer Placeholder 5">
            <a:extLst>
              <a:ext uri="{FF2B5EF4-FFF2-40B4-BE49-F238E27FC236}">
                <a16:creationId xmlns:a16="http://schemas.microsoft.com/office/drawing/2014/main" id="{7529D47C-7752-49CB-AC06-31F2BB79B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09229-8B82-4114-8FE1-CFA5C9490869}"/>
              </a:ext>
            </a:extLst>
          </p:cNvPr>
          <p:cNvSpPr>
            <a:spLocks noGrp="1"/>
          </p:cNvSpPr>
          <p:nvPr>
            <p:ph type="sldNum" sz="quarter" idx="12"/>
          </p:nvPr>
        </p:nvSpPr>
        <p:spPr/>
        <p:txBody>
          <a:bodyPr/>
          <a:lstStyle/>
          <a:p>
            <a:fld id="{61E1103B-A413-48CD-8869-647352BC694A}" type="slidenum">
              <a:rPr lang="en-US" smtClean="0"/>
              <a:t>‹#›</a:t>
            </a:fld>
            <a:endParaRPr lang="en-US"/>
          </a:p>
        </p:txBody>
      </p:sp>
    </p:spTree>
    <p:extLst>
      <p:ext uri="{BB962C8B-B14F-4D97-AF65-F5344CB8AC3E}">
        <p14:creationId xmlns:p14="http://schemas.microsoft.com/office/powerpoint/2010/main" val="175452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DDCBC-3D0A-4EC9-9DEB-479F00DDA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B766E-397D-479C-A562-A4AE86361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56828-EA6F-4A20-BC42-5CD7A36DF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038F5-7C53-417D-A4ED-22AB586E3593}" type="datetimeFigureOut">
              <a:rPr lang="en-US" smtClean="0"/>
              <a:t>11/1/2023</a:t>
            </a:fld>
            <a:endParaRPr lang="en-US"/>
          </a:p>
        </p:txBody>
      </p:sp>
      <p:sp>
        <p:nvSpPr>
          <p:cNvPr id="5" name="Footer Placeholder 4">
            <a:extLst>
              <a:ext uri="{FF2B5EF4-FFF2-40B4-BE49-F238E27FC236}">
                <a16:creationId xmlns:a16="http://schemas.microsoft.com/office/drawing/2014/main" id="{39E99ABC-F9B1-4488-B613-46B1B6311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E8597B-48BB-4840-8DBA-288694CFF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1103B-A413-48CD-8869-647352BC694A}" type="slidenum">
              <a:rPr lang="en-US" smtClean="0"/>
              <a:t>‹#›</a:t>
            </a:fld>
            <a:endParaRPr lang="en-US"/>
          </a:p>
        </p:txBody>
      </p:sp>
    </p:spTree>
    <p:extLst>
      <p:ext uri="{BB962C8B-B14F-4D97-AF65-F5344CB8AC3E}">
        <p14:creationId xmlns:p14="http://schemas.microsoft.com/office/powerpoint/2010/main" val="223329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A9D55-E019-4FAF-A570-4B28B608851F}"/>
              </a:ext>
            </a:extLst>
          </p:cNvPr>
          <p:cNvSpPr>
            <a:spLocks noGrp="1"/>
          </p:cNvSpPr>
          <p:nvPr>
            <p:ph type="ctrTitle"/>
          </p:nvPr>
        </p:nvSpPr>
        <p:spPr>
          <a:xfrm>
            <a:off x="5297762" y="640080"/>
            <a:ext cx="6251110" cy="3566160"/>
          </a:xfrm>
        </p:spPr>
        <p:txBody>
          <a:bodyPr anchor="b">
            <a:normAutofit/>
          </a:bodyPr>
          <a:lstStyle/>
          <a:p>
            <a:pPr algn="l"/>
            <a:r>
              <a:rPr lang="en-US" sz="5400" dirty="0">
                <a:latin typeface="Times New Roman" panose="02020603050405020304" pitchFamily="18" charset="0"/>
                <a:cs typeface="Times New Roman" panose="02020603050405020304" pitchFamily="18" charset="0"/>
              </a:rPr>
              <a:t>Twitter Sentiment Analysis of Airline Reviews</a:t>
            </a:r>
          </a:p>
        </p:txBody>
      </p:sp>
      <p:pic>
        <p:nvPicPr>
          <p:cNvPr id="15" name="Picture 14" descr="Plane in red circle">
            <a:extLst>
              <a:ext uri="{FF2B5EF4-FFF2-40B4-BE49-F238E27FC236}">
                <a16:creationId xmlns:a16="http://schemas.microsoft.com/office/drawing/2014/main" id="{3C7614D2-4BAA-B743-82CF-5F98DF0CAB84}"/>
              </a:ext>
            </a:extLst>
          </p:cNvPr>
          <p:cNvPicPr>
            <a:picLocks noChangeAspect="1"/>
          </p:cNvPicPr>
          <p:nvPr/>
        </p:nvPicPr>
        <p:blipFill rotWithShape="1">
          <a:blip r:embed="rId2"/>
          <a:srcRect l="25612" r="26832" b="-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A28DD-5766-46D4-82E0-0984F08AFEAE}"/>
              </a:ext>
            </a:extLst>
          </p:cNvPr>
          <p:cNvSpPr>
            <a:spLocks noGrp="1"/>
          </p:cNvSpPr>
          <p:nvPr>
            <p:ph type="title"/>
          </p:nvPr>
        </p:nvSpPr>
        <p:spPr>
          <a:xfrm>
            <a:off x="371094" y="1161288"/>
            <a:ext cx="3438144" cy="1124712"/>
          </a:xfrm>
        </p:spPr>
        <p:txBody>
          <a:bodyPr anchor="b">
            <a:normAutofit/>
          </a:bodyPr>
          <a:lstStyle/>
          <a:p>
            <a:r>
              <a:rPr lang="en-US" sz="2800" dirty="0">
                <a:latin typeface="Times New Roman" panose="02020603050405020304" pitchFamily="18" charset="0"/>
                <a:cs typeface="Times New Roman" panose="02020603050405020304" pitchFamily="18" charset="0"/>
              </a:rPr>
              <a:t>Results:</a:t>
            </a:r>
            <a:br>
              <a:rPr lang="en-US" sz="2800" dirty="0"/>
            </a:br>
            <a:endParaRPr lang="en-US" sz="28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ED527C-0C62-4083-BEDA-2976340B84EC}"/>
              </a:ext>
            </a:extLst>
          </p:cNvPr>
          <p:cNvSpPr>
            <a:spLocks noGrp="1"/>
          </p:cNvSpPr>
          <p:nvPr>
            <p:ph idx="1"/>
          </p:nvPr>
        </p:nvSpPr>
        <p:spPr>
          <a:xfrm>
            <a:off x="371094" y="2718054"/>
            <a:ext cx="3438906" cy="3207258"/>
          </a:xfrm>
        </p:spPr>
        <p:txBody>
          <a:bodyPr anchor="t">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algorithms used, Max Voting method has the best accuracy that means it is giving the best accurate analysis of the sentiment of the passengers of the airlines.</a:t>
            </a:r>
          </a:p>
        </p:txBody>
      </p:sp>
      <p:pic>
        <p:nvPicPr>
          <p:cNvPr id="5" name="Picture 4">
            <a:extLst>
              <a:ext uri="{FF2B5EF4-FFF2-40B4-BE49-F238E27FC236}">
                <a16:creationId xmlns:a16="http://schemas.microsoft.com/office/drawing/2014/main" id="{F1314E55-B2E4-477B-A3E6-95251E24A052}"/>
              </a:ext>
            </a:extLst>
          </p:cNvPr>
          <p:cNvPicPr>
            <a:picLocks noChangeAspect="1"/>
          </p:cNvPicPr>
          <p:nvPr/>
        </p:nvPicPr>
        <p:blipFill rotWithShape="1">
          <a:blip r:embed="rId2">
            <a:extLst>
              <a:ext uri="{28A0092B-C50C-407E-A947-70E740481C1C}">
                <a14:useLocalDpi xmlns:a14="http://schemas.microsoft.com/office/drawing/2010/main" val="0"/>
              </a:ext>
            </a:extLst>
          </a:blip>
          <a:srcRect l="2143" t="23334" r="50268" b="12381"/>
          <a:stretch/>
        </p:blipFill>
        <p:spPr>
          <a:xfrm>
            <a:off x="4898967" y="853817"/>
            <a:ext cx="6921940" cy="5259607"/>
          </a:xfrm>
          <a:prstGeom prst="rect">
            <a:avLst/>
          </a:prstGeom>
        </p:spPr>
      </p:pic>
    </p:spTree>
    <p:extLst>
      <p:ext uri="{BB962C8B-B14F-4D97-AF65-F5344CB8AC3E}">
        <p14:creationId xmlns:p14="http://schemas.microsoft.com/office/powerpoint/2010/main" val="16009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1BFCB-0F06-46F8-9EA6-E055DDC57E92}"/>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94265-52A4-4EAD-A111-A6FD0EB8A734}"/>
              </a:ext>
            </a:extLst>
          </p:cNvPr>
          <p:cNvSpPr>
            <a:spLocks noGrp="1"/>
          </p:cNvSpPr>
          <p:nvPr>
            <p:ph idx="1"/>
          </p:nvPr>
        </p:nvSpPr>
        <p:spPr>
          <a:xfrm>
            <a:off x="838200" y="1929384"/>
            <a:ext cx="10515600" cy="4251960"/>
          </a:xfrm>
        </p:spPr>
        <p:txBody>
          <a:bodyPr>
            <a:norm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Using ensemble techniques, specifically Max Voting, produced remarkably accurate results in our sentiment analysis of airline passengers on Twitter. This cooperative strategy, which combined various models, gave rich insights regarding passenger attitude that are essential for improving airline services. Airlines were able to address customer issues and build closer relationships by leveraging the strength of ensemble approaches, which demonstrated an ability to interpret complicated feelings. This study highlights Max Voting's efficacy and emphasizes the value of continuous analysis in order to adjust to changing consumer emotions in the ever-changing world of social media.</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22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4ECBA35-FE12-A8A6-23C5-99D90E313782}"/>
              </a:ext>
            </a:extLst>
          </p:cNvPr>
          <p:cNvPicPr>
            <a:picLocks noChangeAspect="1"/>
          </p:cNvPicPr>
          <p:nvPr/>
        </p:nvPicPr>
        <p:blipFill rotWithShape="1">
          <a:blip r:embed="rId2">
            <a:alphaModFix amt="60000"/>
          </a:blip>
          <a:srcRect r="-2" b="24999"/>
          <a:stretch/>
        </p:blipFill>
        <p:spPr>
          <a:xfrm>
            <a:off x="-1" y="10"/>
            <a:ext cx="12192001" cy="6857990"/>
          </a:xfrm>
          <a:prstGeom prst="rect">
            <a:avLst/>
          </a:prstGeom>
        </p:spPr>
      </p:pic>
      <p:sp>
        <p:nvSpPr>
          <p:cNvPr id="4" name="Title 3">
            <a:extLst>
              <a:ext uri="{FF2B5EF4-FFF2-40B4-BE49-F238E27FC236}">
                <a16:creationId xmlns:a16="http://schemas.microsoft.com/office/drawing/2014/main" id="{B3377877-6408-452B-9B88-9A802ABAC85A}"/>
              </a:ext>
            </a:extLst>
          </p:cNvPr>
          <p:cNvSpPr>
            <a:spLocks noGrp="1"/>
          </p:cNvSpPr>
          <p:nvPr>
            <p:ph type="ctrTitle"/>
          </p:nvPr>
        </p:nvSpPr>
        <p:spPr>
          <a:xfrm>
            <a:off x="838200" y="914402"/>
            <a:ext cx="10515600" cy="2985923"/>
          </a:xfrm>
        </p:spPr>
        <p:txBody>
          <a:bodyPr>
            <a:normAutofit/>
          </a:bodyPr>
          <a:lstStyle/>
          <a:p>
            <a:r>
              <a:rPr lang="en-US" dirty="0">
                <a:solidFill>
                  <a:srgbClr val="FFFFFF"/>
                </a:solidFill>
                <a:latin typeface="Times New Roman"/>
                <a:cs typeface="Times New Roman"/>
              </a:rPr>
              <a:t>THANK YOU!!</a:t>
            </a:r>
          </a:p>
        </p:txBody>
      </p:sp>
    </p:spTree>
    <p:extLst>
      <p:ext uri="{BB962C8B-B14F-4D97-AF65-F5344CB8AC3E}">
        <p14:creationId xmlns:p14="http://schemas.microsoft.com/office/powerpoint/2010/main" val="104086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1BAE05E-F4E3-4F7A-B2E6-CD2E163D87CD}"/>
              </a:ext>
            </a:extLst>
          </p:cNvPr>
          <p:cNvSpPr>
            <a:spLocks noGrp="1"/>
          </p:cNvSpPr>
          <p:nvPr>
            <p:ph type="title"/>
          </p:nvPr>
        </p:nvSpPr>
        <p:spPr>
          <a:xfrm>
            <a:off x="838200" y="401221"/>
            <a:ext cx="10515600" cy="1348065"/>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ED8AC54-1D53-4973-92FE-39B2FDE4F36F}"/>
              </a:ext>
            </a:extLst>
          </p:cNvPr>
          <p:cNvSpPr>
            <a:spLocks noGrp="1"/>
          </p:cNvSpPr>
          <p:nvPr>
            <p:ph idx="1"/>
          </p:nvPr>
        </p:nvSpPr>
        <p:spPr>
          <a:xfrm>
            <a:off x="838200" y="2586789"/>
            <a:ext cx="10515600" cy="2225843"/>
          </a:xfrm>
        </p:spPr>
        <p:txBody>
          <a:bodyPr>
            <a:normAutofit/>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study explores Twitter sentiment analysis of airline reviews, employing powerful ensemble methods for enhanced accuracy. By leveraging techniques like NLP and ensemble methods such as Bagging and Boosting, the research develops a robust model classifying tweets into positive, negative, or neutral sentiments. Results demonstrate that ensembles outperform individual classifiers, offering valuable insights for airlines to improve customer satisfaction.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54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3ADB4-DAEB-4795-9053-ECC561BC5152}"/>
              </a:ext>
            </a:extLst>
          </p:cNvPr>
          <p:cNvSpPr>
            <a:spLocks noGrp="1"/>
          </p:cNvSpPr>
          <p:nvPr>
            <p:ph type="title"/>
          </p:nvPr>
        </p:nvSpPr>
        <p:spPr>
          <a:xfrm>
            <a:off x="1389278" y="1233241"/>
            <a:ext cx="3240506" cy="4064628"/>
          </a:xfrm>
        </p:spPr>
        <p:txBody>
          <a:bodyPr>
            <a:normAutofit/>
          </a:bodyPr>
          <a:lstStyle/>
          <a:p>
            <a:r>
              <a:rPr lang="en-US" sz="3100" dirty="0">
                <a:solidFill>
                  <a:srgbClr val="FFFFFF"/>
                </a:solidFill>
                <a:latin typeface="Times New Roman" panose="02020603050405020304" pitchFamily="18" charset="0"/>
                <a:cs typeface="Times New Roman" panose="02020603050405020304" pitchFamily="18" charset="0"/>
              </a:rPr>
              <a:t>INTRODUCTION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833A31-E088-4E2A-B40F-9A497F1F9A8F}"/>
              </a:ext>
            </a:extLst>
          </p:cNvPr>
          <p:cNvSpPr>
            <a:spLocks noGrp="1"/>
          </p:cNvSpPr>
          <p:nvPr>
            <p:ph idx="1"/>
          </p:nvPr>
        </p:nvSpPr>
        <p:spPr>
          <a:xfrm>
            <a:off x="5904581" y="461789"/>
            <a:ext cx="5580026" cy="5826163"/>
          </a:xfrm>
        </p:spPr>
        <p:txBody>
          <a:bodyPr anchor="t">
            <a:noAutofit/>
          </a:bodyPr>
          <a:lstStyle/>
          <a:p>
            <a:pPr marL="0" indent="0" algn="just">
              <a:lnSpc>
                <a:spcPct val="160000"/>
              </a:lnSpc>
              <a:buNone/>
            </a:pPr>
            <a:r>
              <a:rPr lang="en-US" sz="1800" b="0" i="0" dirty="0">
                <a:effectLst/>
                <a:latin typeface="Times New Roman" panose="02020603050405020304" pitchFamily="18" charset="0"/>
                <a:cs typeface="Times New Roman" panose="02020603050405020304" pitchFamily="18" charset="0"/>
              </a:rPr>
              <a:t>In today's digital era, social media platforms like Twitter serve as vibrant channels where people share their opinions, including experiences with airline services. Capturing the sentiment expressed in these tweets is invaluable for airlines aiming to enhance customer satisfaction. Traditional methods have limitations in handling the complexities of social media language. This study pioneers the application of ensemble methods – Bagging, Boosting in Twitter sentiment analysis of airline reviews. By leveraging the combined strength of these methods, this research aims to provide airlines with deeper insights into customer sentiments, facilitating more informed decision-making and improved service quality.</a:t>
            </a:r>
            <a:endParaRPr lang="en-US" sz="18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875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1B23C-8A35-419B-9924-C24F4E105147}"/>
              </a:ext>
            </a:extLst>
          </p:cNvPr>
          <p:cNvSpPr>
            <a:spLocks noGrp="1"/>
          </p:cNvSpPr>
          <p:nvPr>
            <p:ph type="title"/>
          </p:nvPr>
        </p:nvSpPr>
        <p:spPr>
          <a:xfrm>
            <a:off x="4654296" y="329184"/>
            <a:ext cx="6894576" cy="1783080"/>
          </a:xfrm>
        </p:spPr>
        <p:txBody>
          <a:bodyPr anchor="b">
            <a:normAutofit/>
          </a:bodyPr>
          <a:lstStyle/>
          <a:p>
            <a:r>
              <a:rPr lang="en-US" sz="5400">
                <a:latin typeface="Times New Roman" panose="02020603050405020304" pitchFamily="18" charset="0"/>
                <a:cs typeface="Times New Roman" panose="02020603050405020304" pitchFamily="18" charset="0"/>
              </a:rPr>
              <a:t>PROBLEM STATEMENT</a:t>
            </a:r>
          </a:p>
        </p:txBody>
      </p:sp>
      <p:pic>
        <p:nvPicPr>
          <p:cNvPr id="5" name="Picture 4" descr="Back view of an aeroplane">
            <a:extLst>
              <a:ext uri="{FF2B5EF4-FFF2-40B4-BE49-F238E27FC236}">
                <a16:creationId xmlns:a16="http://schemas.microsoft.com/office/drawing/2014/main" id="{08AA37A4-E86C-177D-059A-671367A8FCC6}"/>
              </a:ext>
            </a:extLst>
          </p:cNvPr>
          <p:cNvPicPr>
            <a:picLocks noChangeAspect="1"/>
          </p:cNvPicPr>
          <p:nvPr/>
        </p:nvPicPr>
        <p:blipFill rotWithShape="1">
          <a:blip r:embed="rId2"/>
          <a:srcRect l="24622" r="35991"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44638B-F432-4235-8277-695D04C95317}"/>
              </a:ext>
            </a:extLst>
          </p:cNvPr>
          <p:cNvSpPr>
            <a:spLocks noGrp="1"/>
          </p:cNvSpPr>
          <p:nvPr>
            <p:ph idx="1"/>
          </p:nvPr>
        </p:nvSpPr>
        <p:spPr>
          <a:xfrm>
            <a:off x="4654296" y="2706624"/>
            <a:ext cx="6894576" cy="3483864"/>
          </a:xfrm>
        </p:spPr>
        <p:txBody>
          <a:bodyPr>
            <a:normAutofit fontScale="92500"/>
          </a:bodyPr>
          <a:lstStyle/>
          <a:p>
            <a:pPr marL="0" marR="12700" indent="0" algn="just">
              <a:lnSpc>
                <a:spcPct val="16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Objective of the problem is to analyze Twitter sentiment related to airlines with the goal of understanding customer perceptions, identifying prevalent issues, and gauging overall customer satisfaction. By employing sentiment analysis techniques, this study aims to categorize tweets into positive, negative, or neutral sentiments, enabling airlines to proactively address concerns, enhance customer experience, and optimize their services based on real-time feedback.</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02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C571-E4A2-4697-9766-293A4B895856}"/>
              </a:ext>
            </a:extLst>
          </p:cNvPr>
          <p:cNvSpPr>
            <a:spLocks noGrp="1"/>
          </p:cNvSpPr>
          <p:nvPr>
            <p:ph type="title"/>
          </p:nvPr>
        </p:nvSpPr>
        <p:spPr>
          <a:xfrm>
            <a:off x="4654296" y="329184"/>
            <a:ext cx="6894576" cy="1783080"/>
          </a:xfrm>
        </p:spPr>
        <p:txBody>
          <a:bodyPr anchor="b">
            <a:normAutofit/>
          </a:bodyPr>
          <a:lstStyle/>
          <a:p>
            <a:r>
              <a:rPr lang="en-US" sz="5400" dirty="0">
                <a:latin typeface="Times New Roman" panose="02020603050405020304" pitchFamily="18" charset="0"/>
                <a:cs typeface="Times New Roman" panose="02020603050405020304" pitchFamily="18" charset="0"/>
              </a:rPr>
              <a:t>LITERATURE REVIEW</a:t>
            </a:r>
          </a:p>
        </p:txBody>
      </p:sp>
      <p:pic>
        <p:nvPicPr>
          <p:cNvPr id="5" name="Picture 4" descr="Magnifying glass on clear background">
            <a:extLst>
              <a:ext uri="{FF2B5EF4-FFF2-40B4-BE49-F238E27FC236}">
                <a16:creationId xmlns:a16="http://schemas.microsoft.com/office/drawing/2014/main" id="{8D4D40AE-A323-1F77-166B-8684FEC3160E}"/>
              </a:ext>
            </a:extLst>
          </p:cNvPr>
          <p:cNvPicPr>
            <a:picLocks noChangeAspect="1"/>
          </p:cNvPicPr>
          <p:nvPr/>
        </p:nvPicPr>
        <p:blipFill rotWithShape="1">
          <a:blip r:embed="rId2"/>
          <a:srcRect l="43282" r="172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5C6DF-6474-49B3-87D2-963B79AD81ED}"/>
              </a:ext>
            </a:extLst>
          </p:cNvPr>
          <p:cNvSpPr>
            <a:spLocks noGrp="1"/>
          </p:cNvSpPr>
          <p:nvPr>
            <p:ph idx="1"/>
          </p:nvPr>
        </p:nvSpPr>
        <p:spPr>
          <a:xfrm>
            <a:off x="4567669" y="2605075"/>
            <a:ext cx="7319532" cy="4315969"/>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Here, We have selected a base paper named “Airline passenger’s sentiment analysis for improving the quality of airline services by using a deep learning approach”.</a:t>
            </a:r>
          </a:p>
          <a:p>
            <a:pPr algn="just">
              <a:lnSpc>
                <a:spcPct val="150000"/>
              </a:lnSpc>
            </a:pPr>
            <a:r>
              <a:rPr lang="en-US" sz="1600" dirty="0">
                <a:latin typeface="Times New Roman" panose="02020603050405020304" pitchFamily="18" charset="0"/>
                <a:cs typeface="Times New Roman" panose="02020603050405020304" pitchFamily="18" charset="0"/>
              </a:rPr>
              <a:t>In this paper they have used a machine learning-based method for tweets analyzing to improve customer experience handling.</a:t>
            </a:r>
          </a:p>
          <a:p>
            <a:pPr algn="just">
              <a:lnSpc>
                <a:spcPct val="150000"/>
              </a:lnSpc>
            </a:pPr>
            <a:r>
              <a:rPr lang="en-US" sz="1600" dirty="0">
                <a:latin typeface="Times New Roman" panose="02020603050405020304" pitchFamily="18" charset="0"/>
                <a:cs typeface="Times New Roman" panose="02020603050405020304" pitchFamily="18" charset="0"/>
              </a:rPr>
              <a:t>The deep learning algorithm identifies ambiguous tweets and decides based on the level of ambiguity.</a:t>
            </a:r>
          </a:p>
          <a:p>
            <a:pPr algn="just">
              <a:lnSpc>
                <a:spcPct val="150000"/>
              </a:lnSpc>
            </a:pPr>
            <a:r>
              <a:rPr lang="en-US" sz="1600" dirty="0">
                <a:latin typeface="Times New Roman" panose="02020603050405020304" pitchFamily="18" charset="0"/>
                <a:cs typeface="Times New Roman" panose="02020603050405020304" pitchFamily="18" charset="0"/>
              </a:rPr>
              <a:t>The results obtained from the deep learning algorithm validation show that the proposed method is able to identify passenger sentiments in a three-class analysis with 88.83% accuracy.</a:t>
            </a:r>
          </a:p>
        </p:txBody>
      </p:sp>
    </p:spTree>
    <p:extLst>
      <p:ext uri="{BB962C8B-B14F-4D97-AF65-F5344CB8AC3E}">
        <p14:creationId xmlns:p14="http://schemas.microsoft.com/office/powerpoint/2010/main" val="361869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0C5163-9DF0-4BA6-9913-12E9F9D6BC6D}"/>
              </a:ext>
            </a:extLst>
          </p:cNvPr>
          <p:cNvSpPr>
            <a:spLocks noGrp="1"/>
          </p:cNvSpPr>
          <p:nvPr>
            <p:ph type="title"/>
          </p:nvPr>
        </p:nvSpPr>
        <p:spPr>
          <a:xfrm>
            <a:off x="838200" y="365125"/>
            <a:ext cx="5393361" cy="1325563"/>
          </a:xfrm>
        </p:spPr>
        <p:txBody>
          <a:bodyPr>
            <a:normAutofit/>
          </a:bodyPr>
          <a:lstStyle/>
          <a:p>
            <a:r>
              <a:rPr lang="en-US"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C5CAE6FA-E49B-43A1-8DF4-642504CB1295}"/>
              </a:ext>
            </a:extLst>
          </p:cNvPr>
          <p:cNvSpPr>
            <a:spLocks noGrp="1"/>
          </p:cNvSpPr>
          <p:nvPr>
            <p:ph idx="1"/>
          </p:nvPr>
        </p:nvSpPr>
        <p:spPr>
          <a:xfrm>
            <a:off x="694843" y="1620897"/>
            <a:ext cx="6416580" cy="4844682"/>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data set used in the research is about the personal experiences of airline passengers, which is collected from Kaggle website.</a:t>
            </a:r>
          </a:p>
          <a:p>
            <a:pPr algn="just">
              <a:lnSpc>
                <a:spcPct val="150000"/>
              </a:lnSpc>
            </a:pPr>
            <a:r>
              <a:rPr lang="en-US" sz="1800" dirty="0">
                <a:latin typeface="Times New Roman" panose="02020603050405020304" pitchFamily="18" charset="0"/>
                <a:cs typeface="Times New Roman" panose="02020603050405020304" pitchFamily="18" charset="0"/>
              </a:rPr>
              <a:t>Features included in this dataset are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‘airline_sentiment’,‘airline_sentiment_confidence’,‘negativereason’,‘negativereason_confidence’,‘airline’,‘airline_sentiment_gold’,‘name</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,‘negativereason_gold’,‘retweet_count’,‘text’,‘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tweet_coord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tweet_created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tweet_location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user_timezone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collection of research data includes 14,640 tweets from 7700 passengers.</a:t>
            </a:r>
          </a:p>
          <a:p>
            <a:pPr algn="just">
              <a:lnSpc>
                <a:spcPct val="150000"/>
              </a:lnSpc>
            </a:pPr>
            <a:r>
              <a:rPr lang="en-US" sz="1800" dirty="0">
                <a:latin typeface="Times New Roman" panose="02020603050405020304" pitchFamily="18" charset="0"/>
                <a:cs typeface="Times New Roman" panose="02020603050405020304" pitchFamily="18" charset="0"/>
              </a:rPr>
              <a:t>The airlines included are Virgin America, Delta, </a:t>
            </a:r>
            <a:r>
              <a:rPr lang="en-US" sz="1800" dirty="0" err="1">
                <a:latin typeface="Times New Roman" panose="02020603050405020304" pitchFamily="18" charset="0"/>
                <a:cs typeface="Times New Roman" panose="02020603050405020304" pitchFamily="18" charset="0"/>
              </a:rPr>
              <a:t>SouthWest</a:t>
            </a:r>
            <a:r>
              <a:rPr lang="en-US" sz="1800" dirty="0">
                <a:latin typeface="Times New Roman" panose="02020603050405020304" pitchFamily="18" charset="0"/>
                <a:cs typeface="Times New Roman" panose="02020603050405020304" pitchFamily="18" charset="0"/>
              </a:rPr>
              <a:t>, US Airways, United, American.</a:t>
            </a:r>
          </a:p>
        </p:txBody>
      </p:sp>
      <p:pic>
        <p:nvPicPr>
          <p:cNvPr id="7" name="Picture 6" descr="Graph">
            <a:extLst>
              <a:ext uri="{FF2B5EF4-FFF2-40B4-BE49-F238E27FC236}">
                <a16:creationId xmlns:a16="http://schemas.microsoft.com/office/drawing/2014/main" id="{B7AC5E05-E8AB-8AA1-02A2-39BFD57C0A8F}"/>
              </a:ext>
            </a:extLst>
          </p:cNvPr>
          <p:cNvPicPr>
            <a:picLocks noChangeAspect="1"/>
          </p:cNvPicPr>
          <p:nvPr/>
        </p:nvPicPr>
        <p:blipFill rotWithShape="1">
          <a:blip r:embed="rId2"/>
          <a:srcRect l="11086" r="26414"/>
          <a:stretch/>
        </p:blipFill>
        <p:spPr>
          <a:xfrm>
            <a:off x="7263784" y="1027906"/>
            <a:ext cx="4349551" cy="436212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E8A3-C5C7-4311-AEFD-D6DE38DAE27D}"/>
              </a:ext>
            </a:extLst>
          </p:cNvPr>
          <p:cNvSpPr>
            <a:spLocks noGrp="1"/>
          </p:cNvSpPr>
          <p:nvPr>
            <p:ph type="title"/>
          </p:nvPr>
        </p:nvSpPr>
        <p:spPr>
          <a:xfrm>
            <a:off x="640080" y="325369"/>
            <a:ext cx="4368602" cy="1956841"/>
          </a:xfrm>
        </p:spPr>
        <p:txBody>
          <a:bodyPr anchor="b">
            <a:normAutofit/>
          </a:bodyPr>
          <a:lstStyle/>
          <a:p>
            <a:r>
              <a:rPr lang="en-US" sz="3800">
                <a:latin typeface="Times New Roman"/>
                <a:cs typeface="Times New Roman"/>
              </a:rPr>
              <a:t>METHODOLOGIES</a:t>
            </a:r>
            <a:endParaRPr lang="en-US" sz="3800">
              <a:latin typeface="Times New Roman" panose="02020603050405020304" pitchFamily="18" charset="0"/>
              <a:cs typeface="Times New Roman" panose="02020603050405020304" pitchFamily="18" charset="0"/>
            </a:endParaRP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00B73DC-978D-A7A2-3A50-0E2D354F30CA}"/>
              </a:ext>
            </a:extLst>
          </p:cNvPr>
          <p:cNvPicPr>
            <a:picLocks noChangeAspect="1"/>
          </p:cNvPicPr>
          <p:nvPr/>
        </p:nvPicPr>
        <p:blipFill rotWithShape="1">
          <a:blip r:embed="rId2"/>
          <a:srcRect l="26514" r="1769"/>
          <a:stretch/>
        </p:blipFill>
        <p:spPr>
          <a:xfrm>
            <a:off x="5902908" y="10"/>
            <a:ext cx="628756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5" name="Content Placeholder 4">
            <a:extLst>
              <a:ext uri="{FF2B5EF4-FFF2-40B4-BE49-F238E27FC236}">
                <a16:creationId xmlns:a16="http://schemas.microsoft.com/office/drawing/2014/main" id="{0662D345-5950-4198-A83D-4CB8C3BA831F}"/>
              </a:ext>
            </a:extLst>
          </p:cNvPr>
          <p:cNvGraphicFramePr>
            <a:graphicFrameLocks noGrp="1"/>
          </p:cNvGraphicFramePr>
          <p:nvPr>
            <p:ph idx="1"/>
            <p:extLst>
              <p:ext uri="{D42A27DB-BD31-4B8C-83A1-F6EECF244321}">
                <p14:modId xmlns:p14="http://schemas.microsoft.com/office/powerpoint/2010/main" val="1210957223"/>
              </p:ext>
            </p:extLst>
          </p:nvPr>
        </p:nvGraphicFramePr>
        <p:xfrm>
          <a:off x="640080" y="2872899"/>
          <a:ext cx="4480560" cy="3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3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6989F62-942D-125E-026D-B8DA09AAE1F4}"/>
              </a:ext>
            </a:extLst>
          </p:cNvPr>
          <p:cNvPicPr>
            <a:picLocks noChangeAspect="1"/>
          </p:cNvPicPr>
          <p:nvPr/>
        </p:nvPicPr>
        <p:blipFill rotWithShape="1">
          <a:blip r:embed="rId2">
            <a:duotone>
              <a:schemeClr val="bg2">
                <a:shade val="45000"/>
                <a:satMod val="135000"/>
              </a:schemeClr>
              <a:prstClr val="white"/>
            </a:duotone>
          </a:blip>
          <a:srcRect t="15729" r="9085" b="75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F6FE5-D24A-434C-93E5-C8DACFFC0ADD}"/>
              </a:ext>
            </a:extLst>
          </p:cNvPr>
          <p:cNvSpPr>
            <a:spLocks noGrp="1"/>
          </p:cNvSpPr>
          <p:nvPr>
            <p:ph type="title"/>
          </p:nvPr>
        </p:nvSpPr>
        <p:spPr>
          <a:xfrm>
            <a:off x="652582" y="9625"/>
            <a:ext cx="10281717" cy="1010653"/>
          </a:xfrm>
        </p:spPr>
        <p:txBody>
          <a:bodyPr vert="horz" lIns="91440" tIns="45720" rIns="91440" bIns="45720" rtlCol="0" anchor="ctr">
            <a:normAutofit/>
          </a:bodyPr>
          <a:lstStyle/>
          <a:p>
            <a:r>
              <a:rPr lang="en-US" sz="3600" dirty="0">
                <a:latin typeface="Times New Roman"/>
                <a:cs typeface="Times New Roman"/>
              </a:rPr>
              <a:t>Step:1 (Importing Libraries)</a:t>
            </a:r>
          </a:p>
        </p:txBody>
      </p:sp>
      <p:sp>
        <p:nvSpPr>
          <p:cNvPr id="4" name="TextBox 3">
            <a:extLst>
              <a:ext uri="{FF2B5EF4-FFF2-40B4-BE49-F238E27FC236}">
                <a16:creationId xmlns:a16="http://schemas.microsoft.com/office/drawing/2014/main" id="{F181AB28-5ED0-4825-9737-87E4CD98EFE8}"/>
              </a:ext>
            </a:extLst>
          </p:cNvPr>
          <p:cNvSpPr txBox="1"/>
          <p:nvPr/>
        </p:nvSpPr>
        <p:spPr>
          <a:xfrm>
            <a:off x="852478" y="3968152"/>
            <a:ext cx="9093511" cy="1585947"/>
          </a:xfrm>
          <a:prstGeom prst="rect">
            <a:avLst/>
          </a:prstGeom>
          <a:noFill/>
        </p:spPr>
        <p:txBody>
          <a:bodyPr wrap="square" lIns="91440" tIns="45720" rIns="91440" bIns="45720" rtlCol="0" anchor="t">
            <a:spAutoFit/>
          </a:bodyPr>
          <a:lstStyle/>
          <a:p>
            <a:pPr defTabSz="722376">
              <a:spcAft>
                <a:spcPts val="600"/>
              </a:spcAft>
            </a:pPr>
            <a:r>
              <a:rPr lang="en-US" sz="3600" kern="1200" dirty="0">
                <a:latin typeface="Times New Roman"/>
                <a:cs typeface="Times New Roman"/>
              </a:rPr>
              <a:t>Step:2 (Loading the data)</a:t>
            </a:r>
          </a:p>
          <a:p>
            <a:pPr defTabSz="722376">
              <a:spcAft>
                <a:spcPts val="600"/>
              </a:spcAft>
            </a:pPr>
            <a:endParaRPr lang="en-US" sz="1106" kern="1200" dirty="0">
              <a:solidFill>
                <a:schemeClr val="tx1"/>
              </a:solidFill>
              <a:latin typeface="Times New Roman" panose="02020603050405020304" pitchFamily="18" charset="0"/>
              <a:ea typeface="+mn-ea"/>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Here we will import all the libraries, then we upload the dataset and load the dataset using pandas and read the data from </a:t>
            </a:r>
            <a:r>
              <a:rPr lang="en-US" sz="2000">
                <a:latin typeface="Times New Roman" panose="02020603050405020304" pitchFamily="18" charset="0"/>
                <a:cs typeface="Times New Roman" panose="02020603050405020304" pitchFamily="18" charset="0"/>
              </a:rPr>
              <a:t>the dataset.</a:t>
            </a:r>
            <a:endParaRPr lang="en-US" sz="2000" dirty="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BB1EB56A-C595-AA62-E275-2DB31AFFA35F}"/>
              </a:ext>
            </a:extLst>
          </p:cNvPr>
          <p:cNvGraphicFramePr>
            <a:graphicFrameLocks noGrp="1"/>
          </p:cNvGraphicFramePr>
          <p:nvPr>
            <p:ph idx="1"/>
            <p:extLst>
              <p:ext uri="{D42A27DB-BD31-4B8C-83A1-F6EECF244321}">
                <p14:modId xmlns:p14="http://schemas.microsoft.com/office/powerpoint/2010/main" val="1848593234"/>
              </p:ext>
            </p:extLst>
          </p:nvPr>
        </p:nvGraphicFramePr>
        <p:xfrm>
          <a:off x="0" y="991414"/>
          <a:ext cx="6140669" cy="2787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2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0B5141-55D3-46DE-AC26-7C3937A1FC07}"/>
              </a:ext>
            </a:extLst>
          </p:cNvPr>
          <p:cNvSpPr>
            <a:spLocks noGrp="1"/>
          </p:cNvSpPr>
          <p:nvPr>
            <p:ph idx="1"/>
          </p:nvPr>
        </p:nvSpPr>
        <p:spPr>
          <a:xfrm>
            <a:off x="798787" y="1932921"/>
            <a:ext cx="10594426" cy="2107410"/>
          </a:xfrm>
        </p:spPr>
        <p:txBody>
          <a:bodyPr vert="horz" lIns="91440" tIns="45720" rIns="91440" bIns="45720" rtlCol="0" anchor="t">
            <a:normAutofit/>
          </a:bodyPr>
          <a:lstStyle/>
          <a:p>
            <a:pPr marL="0" indent="0" algn="just" defTabSz="877824">
              <a:spcBef>
                <a:spcPts val="960"/>
              </a:spcBef>
              <a:buNone/>
            </a:pPr>
            <a:r>
              <a:rPr lang="en-US" sz="3600" dirty="0">
                <a:latin typeface="Times New Roman"/>
                <a:cs typeface="Times New Roman"/>
              </a:rPr>
              <a:t>Step:3 (Balancing the dataset)</a:t>
            </a:r>
            <a:endParaRPr lang="en-US" sz="1200" dirty="0">
              <a:latin typeface="Times New Roman"/>
              <a:cs typeface="Times New Roman"/>
            </a:endParaRPr>
          </a:p>
          <a:p>
            <a:pPr marL="0" indent="0" algn="just" defTabSz="877824">
              <a:lnSpc>
                <a:spcPct val="150000"/>
              </a:lnSpc>
              <a:spcBef>
                <a:spcPts val="960"/>
              </a:spcBef>
              <a:buNone/>
            </a:pPr>
            <a:r>
              <a:rPr lang="en-US" sz="1800" kern="1200" dirty="0">
                <a:latin typeface="Times New Roman"/>
                <a:cs typeface="Times New Roman"/>
              </a:rPr>
              <a:t>Here the dataset which we have taken is imbalanced so we balance the dataset using SMOTE(</a:t>
            </a:r>
            <a:r>
              <a:rPr lang="en-US" sz="1800" kern="1200" dirty="0">
                <a:solidFill>
                  <a:srgbClr val="202124"/>
                </a:solidFill>
                <a:latin typeface="Times New Roman"/>
                <a:cs typeface="Times New Roman"/>
              </a:rPr>
              <a:t>Synthetic Minority Oversampling Technique)</a:t>
            </a:r>
            <a:r>
              <a:rPr lang="en-US" sz="1800" kern="1200" dirty="0">
                <a:latin typeface="Times New Roman"/>
                <a:cs typeface="Times New Roman"/>
              </a:rPr>
              <a:t> analysis. We used two techniques to balance the dataset Over Sampling and Under Sampling.</a:t>
            </a:r>
            <a:endParaRPr lang="en-US" sz="18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4D651A-02EA-4652-AE08-6FE57FCE357F}"/>
              </a:ext>
            </a:extLst>
          </p:cNvPr>
          <p:cNvSpPr txBox="1"/>
          <p:nvPr/>
        </p:nvSpPr>
        <p:spPr>
          <a:xfrm>
            <a:off x="798787" y="3972160"/>
            <a:ext cx="10594426" cy="2239074"/>
          </a:xfrm>
          <a:prstGeom prst="rect">
            <a:avLst/>
          </a:prstGeom>
          <a:noFill/>
        </p:spPr>
        <p:txBody>
          <a:bodyPr wrap="square" lIns="91440" tIns="45720" rIns="91440" bIns="45720" rtlCol="0" anchor="t">
            <a:spAutoFit/>
          </a:bodyPr>
          <a:lstStyle/>
          <a:p>
            <a:pPr defTabSz="877824">
              <a:spcAft>
                <a:spcPts val="600"/>
              </a:spcAft>
            </a:pPr>
            <a:r>
              <a:rPr lang="en-US" sz="3450" kern="1200" dirty="0">
                <a:latin typeface="Times New Roman"/>
                <a:cs typeface="Times New Roman"/>
              </a:rPr>
              <a:t>Step:4 (Loading Ensemble Methods)</a:t>
            </a:r>
            <a:endParaRPr lang="en-US" sz="1200" dirty="0">
              <a:latin typeface="Times New Roman"/>
              <a:cs typeface="Times New Roman"/>
            </a:endParaRPr>
          </a:p>
          <a:p>
            <a:pPr algn="just" defTabSz="877824">
              <a:lnSpc>
                <a:spcPct val="150000"/>
              </a:lnSpc>
              <a:spcAft>
                <a:spcPts val="600"/>
              </a:spcAft>
            </a:pPr>
            <a:r>
              <a:rPr lang="en-US" kern="1200" dirty="0">
                <a:latin typeface="Times New Roman"/>
                <a:cs typeface="Times New Roman"/>
              </a:rPr>
              <a:t>We have used ensemble methods to predict whether the data in twitter about the airlines review given is accurate or not. We have used five different models to check the accuracy. They are Averaging Method, Max Voting, Bagging, Boosting, KNORA-E.</a:t>
            </a:r>
          </a:p>
          <a:p>
            <a:pPr algn="just">
              <a:spcAft>
                <a:spcPts val="6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28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798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Twitter Sentiment Analysis of Airline Reviews</vt:lpstr>
      <vt:lpstr>ABSTRACT</vt:lpstr>
      <vt:lpstr>INTRODUCTION</vt:lpstr>
      <vt:lpstr>PROBLEM STATEMENT</vt:lpstr>
      <vt:lpstr>LITERATURE REVIEW</vt:lpstr>
      <vt:lpstr>ABOUT DATASET</vt:lpstr>
      <vt:lpstr>METHODOLOGIES</vt:lpstr>
      <vt:lpstr>Step:1 (Importing Libraries)</vt:lpstr>
      <vt:lpstr>PowerPoint Presentation</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of Airline Reviews</dc:title>
  <dc:creator>harshitha pothula</dc:creator>
  <cp:lastModifiedBy>harshitha pothula</cp:lastModifiedBy>
  <cp:revision>129</cp:revision>
  <dcterms:created xsi:type="dcterms:W3CDTF">2023-10-26T09:16:18Z</dcterms:created>
  <dcterms:modified xsi:type="dcterms:W3CDTF">2023-11-01T09:47:07Z</dcterms:modified>
</cp:coreProperties>
</file>