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Lst>
  <p:sldSz cy="6858000" cx="12192000"/>
  <p:notesSz cx="6858000" cy="9144000"/>
  <p:embeddedFontLst>
    <p:embeddedFont>
      <p:font typeface="Corsiva"/>
      <p:regular r:id="rId17"/>
      <p:bold r:id="rId18"/>
      <p:italic r:id="rId19"/>
      <p:boldItalic r:id="rId20"/>
    </p:embeddedFont>
    <p:embeddedFont>
      <p:font typeface="Roboto"/>
      <p:regular r:id="rId21"/>
      <p:bold r:id="rId22"/>
      <p:italic r:id="rId23"/>
      <p:boldItalic r:id="rId24"/>
    </p:embeddedFont>
    <p:embeddedFont>
      <p:font typeface="Tahoma"/>
      <p:regular r:id="rId25"/>
      <p:bold r:id="rId26"/>
    </p:embeddedFont>
    <p:embeddedFont>
      <p:font typeface="Libre Franklin Medium"/>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73B8FFD-B431-49D7-93FF-40D5FDC9FB92}">
  <a:tblStyle styleId="{E73B8FFD-B431-49D7-93FF-40D5FDC9FB92}"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CF4"/>
          </a:solidFill>
        </a:fill>
      </a:tcStyle>
    </a:wholeTbl>
    <a:band1H>
      <a:tcTxStyle/>
      <a:tcStyle>
        <a:fill>
          <a:solidFill>
            <a:srgbClr val="CFD7E7"/>
          </a:solidFill>
        </a:fill>
      </a:tcStyle>
    </a:band1H>
    <a:band2H>
      <a:tcTxStyle/>
    </a:band2H>
    <a:band1V>
      <a:tcTxStyle/>
      <a:tcStyle>
        <a:fill>
          <a:solidFill>
            <a:srgbClr val="CFD7E7"/>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Corsiva-boldItalic.fntdata"/><Relationship Id="rId22" Type="http://schemas.openxmlformats.org/officeDocument/2006/relationships/font" Target="fonts/Roboto-bold.fntdata"/><Relationship Id="rId21" Type="http://schemas.openxmlformats.org/officeDocument/2006/relationships/font" Target="fonts/Roboto-regular.fntdata"/><Relationship Id="rId24" Type="http://schemas.openxmlformats.org/officeDocument/2006/relationships/font" Target="fonts/Roboto-boldItalic.fntdata"/><Relationship Id="rId23" Type="http://schemas.openxmlformats.org/officeDocument/2006/relationships/font" Target="fonts/Robot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Tahoma-bold.fntdata"/><Relationship Id="rId25" Type="http://schemas.openxmlformats.org/officeDocument/2006/relationships/font" Target="fonts/Tahoma-regular.fntdata"/><Relationship Id="rId28" Type="http://schemas.openxmlformats.org/officeDocument/2006/relationships/font" Target="fonts/LibreFranklinMedium-bold.fntdata"/><Relationship Id="rId27" Type="http://schemas.openxmlformats.org/officeDocument/2006/relationships/font" Target="fonts/LibreFranklinMedium-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LibreFranklinMedium-italic.fntdata"/><Relationship Id="rId7" Type="http://schemas.openxmlformats.org/officeDocument/2006/relationships/slide" Target="slides/slide1.xml"/><Relationship Id="rId8" Type="http://schemas.openxmlformats.org/officeDocument/2006/relationships/slide" Target="slides/slide2.xml"/><Relationship Id="rId30" Type="http://schemas.openxmlformats.org/officeDocument/2006/relationships/font" Target="fonts/LibreFranklinMedium-bold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font" Target="fonts/Corsiva-regular.fntdata"/><Relationship Id="rId16" Type="http://schemas.openxmlformats.org/officeDocument/2006/relationships/slide" Target="slides/slide10.xml"/><Relationship Id="rId19" Type="http://schemas.openxmlformats.org/officeDocument/2006/relationships/font" Target="fonts/Corsiva-italic.fntdata"/><Relationship Id="rId18" Type="http://schemas.openxmlformats.org/officeDocument/2006/relationships/font" Target="fonts/Corsiva-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7" name="Google Shape;87;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a:t>Notes for Teachers: </a:t>
            </a:r>
            <a:endParaRPr/>
          </a:p>
          <a:p>
            <a:pPr indent="0" lvl="0" marL="0" rtl="0" algn="l">
              <a:spcBef>
                <a:spcPts val="0"/>
              </a:spcBef>
              <a:spcAft>
                <a:spcPts val="0"/>
              </a:spcAft>
              <a:buNone/>
            </a:pPr>
            <a:r>
              <a:rPr lang="en-US"/>
              <a:t>The Synopsis presentation should contain 1. Real life applications 2. Overview of the subject 3. PO’s CO’s of the course 4. Individual Units overview 5. Lesson Plan 6. Flip Class topics</a:t>
            </a:r>
            <a:endParaRPr/>
          </a:p>
          <a:p>
            <a:pPr indent="0" lvl="0" marL="0" rtl="0" algn="l">
              <a:spcBef>
                <a:spcPts val="0"/>
              </a:spcBef>
              <a:spcAft>
                <a:spcPts val="0"/>
              </a:spcAft>
              <a:buNone/>
            </a:pPr>
            <a:r>
              <a:t/>
            </a:r>
            <a:endParaRPr/>
          </a:p>
          <a:p>
            <a:pPr indent="0" lvl="0" marL="0" rtl="0" algn="ctr">
              <a:spcBef>
                <a:spcPts val="0"/>
              </a:spcBef>
              <a:spcAft>
                <a:spcPts val="0"/>
              </a:spcAft>
              <a:buNone/>
            </a:pPr>
            <a:r>
              <a:rPr b="1" i="1" lang="en-US" sz="1220">
                <a:solidFill>
                  <a:srgbClr val="C00000"/>
                </a:solidFill>
                <a:latin typeface="Corsiva"/>
                <a:ea typeface="Corsiva"/>
                <a:cs typeface="Corsiva"/>
                <a:sym typeface="Corsiva"/>
              </a:rPr>
              <a:t>“ Be professionally dressed and use a QUALITY PEN. Never hand an ordinary PEN as a Cosmetic Effect”</a:t>
            </a:r>
            <a:endParaRPr b="1" i="1" sz="1220">
              <a:solidFill>
                <a:srgbClr val="C00000"/>
              </a:solidFill>
              <a:latin typeface="Corsiva"/>
              <a:ea typeface="Corsiva"/>
              <a:cs typeface="Corsiva"/>
              <a:sym typeface="Corsiva"/>
            </a:endParaRPr>
          </a:p>
        </p:txBody>
      </p:sp>
      <p:sp>
        <p:nvSpPr>
          <p:cNvPr id="88" name="Google Shape;88;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1" name="Google Shape;171;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8" name="Google Shape;98;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7" name="Google Shape;107;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6" name="Google Shape;116;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4" name="Google Shape;124;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3" name="Google Shape;133;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1" name="Google Shape;141;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d2233edd14_0_1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0" name="Google Shape;150;g1d2233edd14_0_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1d2251ebfcd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1" name="Google Shape;161;g1d2251ebfcd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13" name="Shape 13"/>
        <p:cNvGrpSpPr/>
        <p:nvPr/>
      </p:nvGrpSpPr>
      <p:grpSpPr>
        <a:xfrm>
          <a:off x="0" y="0"/>
          <a:ext cx="0" cy="0"/>
          <a:chOff x="0" y="0"/>
          <a:chExt cx="0" cy="0"/>
        </a:xfrm>
      </p:grpSpPr>
      <p:grpSp>
        <p:nvGrpSpPr>
          <p:cNvPr id="14" name="Google Shape;14;p2"/>
          <p:cNvGrpSpPr/>
          <p:nvPr/>
        </p:nvGrpSpPr>
        <p:grpSpPr>
          <a:xfrm>
            <a:off x="8130968" y="7"/>
            <a:ext cx="4060732" cy="2707359"/>
            <a:chOff x="6098378" y="5"/>
            <a:chExt cx="3045625" cy="2030570"/>
          </a:xfrm>
        </p:grpSpPr>
        <p:sp>
          <p:nvSpPr>
            <p:cNvPr id="15" name="Google Shape;15;p2"/>
            <p:cNvSpPr/>
            <p:nvPr/>
          </p:nvSpPr>
          <p:spPr>
            <a:xfrm>
              <a:off x="8128803" y="16"/>
              <a:ext cx="1015200" cy="1015200"/>
            </a:xfrm>
            <a:prstGeom prst="rect">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6" name="Google Shape;16;p2"/>
            <p:cNvSpPr/>
            <p:nvPr/>
          </p:nvSpPr>
          <p:spPr>
            <a:xfrm flipH="1">
              <a:off x="7113463" y="5"/>
              <a:ext cx="1015200" cy="1015200"/>
            </a:xfrm>
            <a:prstGeom prst="rtTriangle">
              <a:avLst/>
            </a:prstGeom>
            <a:solidFill>
              <a:schemeClr val="accen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7" name="Google Shape;17;p2"/>
            <p:cNvSpPr/>
            <p:nvPr/>
          </p:nvSpPr>
          <p:spPr>
            <a:xfrm flipH="1" rot="10800000">
              <a:off x="7113588" y="107"/>
              <a:ext cx="1015200" cy="1015200"/>
            </a:xfrm>
            <a:prstGeom prst="rtTriangle">
              <a:avLst/>
            </a:pr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8" name="Google Shape;18;p2"/>
            <p:cNvSpPr/>
            <p:nvPr/>
          </p:nvSpPr>
          <p:spPr>
            <a:xfrm rot="10800000">
              <a:off x="6098378" y="97"/>
              <a:ext cx="1015200" cy="1015200"/>
            </a:xfrm>
            <a:prstGeom prst="rtTriangle">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9" name="Google Shape;19;p2"/>
            <p:cNvSpPr/>
            <p:nvPr/>
          </p:nvSpPr>
          <p:spPr>
            <a:xfrm rot="10800000">
              <a:off x="8128789" y="1015375"/>
              <a:ext cx="1015200" cy="1015200"/>
            </a:xfrm>
            <a:prstGeom prst="rtTriangle">
              <a:avLst/>
            </a:pr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20" name="Google Shape;20;p2"/>
          <p:cNvSpPr txBox="1"/>
          <p:nvPr>
            <p:ph type="ctrTitle"/>
          </p:nvPr>
        </p:nvSpPr>
        <p:spPr>
          <a:xfrm>
            <a:off x="797467" y="2366963"/>
            <a:ext cx="10962900" cy="1118400"/>
          </a:xfrm>
          <a:prstGeom prst="rect">
            <a:avLst/>
          </a:prstGeom>
        </p:spPr>
        <p:txBody>
          <a:bodyPr anchorCtr="0" anchor="b" bIns="121900" lIns="121900" spcFirstLastPara="1" rIns="121900" wrap="square" tIns="121900">
            <a:normAutofit/>
          </a:bodyPr>
          <a:lstStyle>
            <a:lvl1pPr lvl="0" rtl="0">
              <a:spcBef>
                <a:spcPts val="0"/>
              </a:spcBef>
              <a:spcAft>
                <a:spcPts val="0"/>
              </a:spcAft>
              <a:buClr>
                <a:schemeClr val="lt1"/>
              </a:buClr>
              <a:buSzPts val="5600"/>
              <a:buNone/>
              <a:defRPr sz="5600">
                <a:solidFill>
                  <a:schemeClr val="lt1"/>
                </a:solidFill>
              </a:defRPr>
            </a:lvl1pPr>
            <a:lvl2pPr lvl="1" rtl="0">
              <a:spcBef>
                <a:spcPts val="0"/>
              </a:spcBef>
              <a:spcAft>
                <a:spcPts val="0"/>
              </a:spcAft>
              <a:buClr>
                <a:schemeClr val="lt1"/>
              </a:buClr>
              <a:buSzPts val="5600"/>
              <a:buNone/>
              <a:defRPr sz="5600">
                <a:solidFill>
                  <a:schemeClr val="lt1"/>
                </a:solidFill>
              </a:defRPr>
            </a:lvl2pPr>
            <a:lvl3pPr lvl="2" rtl="0">
              <a:spcBef>
                <a:spcPts val="0"/>
              </a:spcBef>
              <a:spcAft>
                <a:spcPts val="0"/>
              </a:spcAft>
              <a:buClr>
                <a:schemeClr val="lt1"/>
              </a:buClr>
              <a:buSzPts val="5600"/>
              <a:buNone/>
              <a:defRPr sz="5600">
                <a:solidFill>
                  <a:schemeClr val="lt1"/>
                </a:solidFill>
              </a:defRPr>
            </a:lvl3pPr>
            <a:lvl4pPr lvl="3" rtl="0">
              <a:spcBef>
                <a:spcPts val="0"/>
              </a:spcBef>
              <a:spcAft>
                <a:spcPts val="0"/>
              </a:spcAft>
              <a:buClr>
                <a:schemeClr val="lt1"/>
              </a:buClr>
              <a:buSzPts val="5600"/>
              <a:buNone/>
              <a:defRPr sz="5600">
                <a:solidFill>
                  <a:schemeClr val="lt1"/>
                </a:solidFill>
              </a:defRPr>
            </a:lvl4pPr>
            <a:lvl5pPr lvl="4" rtl="0">
              <a:spcBef>
                <a:spcPts val="0"/>
              </a:spcBef>
              <a:spcAft>
                <a:spcPts val="0"/>
              </a:spcAft>
              <a:buClr>
                <a:schemeClr val="lt1"/>
              </a:buClr>
              <a:buSzPts val="5600"/>
              <a:buNone/>
              <a:defRPr sz="5600">
                <a:solidFill>
                  <a:schemeClr val="lt1"/>
                </a:solidFill>
              </a:defRPr>
            </a:lvl5pPr>
            <a:lvl6pPr lvl="5" rtl="0">
              <a:spcBef>
                <a:spcPts val="0"/>
              </a:spcBef>
              <a:spcAft>
                <a:spcPts val="0"/>
              </a:spcAft>
              <a:buClr>
                <a:schemeClr val="lt1"/>
              </a:buClr>
              <a:buSzPts val="5600"/>
              <a:buNone/>
              <a:defRPr sz="5600">
                <a:solidFill>
                  <a:schemeClr val="lt1"/>
                </a:solidFill>
              </a:defRPr>
            </a:lvl6pPr>
            <a:lvl7pPr lvl="6" rtl="0">
              <a:spcBef>
                <a:spcPts val="0"/>
              </a:spcBef>
              <a:spcAft>
                <a:spcPts val="0"/>
              </a:spcAft>
              <a:buClr>
                <a:schemeClr val="lt1"/>
              </a:buClr>
              <a:buSzPts val="5600"/>
              <a:buNone/>
              <a:defRPr sz="5600">
                <a:solidFill>
                  <a:schemeClr val="lt1"/>
                </a:solidFill>
              </a:defRPr>
            </a:lvl7pPr>
            <a:lvl8pPr lvl="7" rtl="0">
              <a:spcBef>
                <a:spcPts val="0"/>
              </a:spcBef>
              <a:spcAft>
                <a:spcPts val="0"/>
              </a:spcAft>
              <a:buClr>
                <a:schemeClr val="lt1"/>
              </a:buClr>
              <a:buSzPts val="5600"/>
              <a:buNone/>
              <a:defRPr sz="5600">
                <a:solidFill>
                  <a:schemeClr val="lt1"/>
                </a:solidFill>
              </a:defRPr>
            </a:lvl8pPr>
            <a:lvl9pPr lvl="8" rtl="0">
              <a:spcBef>
                <a:spcPts val="0"/>
              </a:spcBef>
              <a:spcAft>
                <a:spcPts val="0"/>
              </a:spcAft>
              <a:buClr>
                <a:schemeClr val="lt1"/>
              </a:buClr>
              <a:buSzPts val="5600"/>
              <a:buNone/>
              <a:defRPr sz="5600">
                <a:solidFill>
                  <a:schemeClr val="lt1"/>
                </a:solidFill>
              </a:defRPr>
            </a:lvl9pPr>
          </a:lstStyle>
          <a:p/>
        </p:txBody>
      </p:sp>
      <p:sp>
        <p:nvSpPr>
          <p:cNvPr id="21" name="Google Shape;21;p2"/>
          <p:cNvSpPr txBox="1"/>
          <p:nvPr>
            <p:ph idx="1" type="subTitle"/>
          </p:nvPr>
        </p:nvSpPr>
        <p:spPr>
          <a:xfrm>
            <a:off x="797451" y="3621217"/>
            <a:ext cx="10962900" cy="577200"/>
          </a:xfrm>
          <a:prstGeom prst="rect">
            <a:avLst/>
          </a:prstGeom>
        </p:spPr>
        <p:txBody>
          <a:bodyPr anchorCtr="0" anchor="t" bIns="121900" lIns="121900" spcFirstLastPara="1" rIns="121900" wrap="square" tIns="121900">
            <a:normAutofit/>
          </a:bodyPr>
          <a:lstStyle>
            <a:lvl1pPr lvl="0" rtl="0">
              <a:lnSpc>
                <a:spcPct val="100000"/>
              </a:lnSpc>
              <a:spcBef>
                <a:spcPts val="0"/>
              </a:spcBef>
              <a:spcAft>
                <a:spcPts val="0"/>
              </a:spcAft>
              <a:buClr>
                <a:schemeClr val="lt1"/>
              </a:buClr>
              <a:buSzPts val="2800"/>
              <a:buNone/>
              <a:defRPr sz="2800">
                <a:solidFill>
                  <a:schemeClr val="lt1"/>
                </a:solidFill>
              </a:defRPr>
            </a:lvl1pPr>
            <a:lvl2pPr lvl="1" rtl="0">
              <a:lnSpc>
                <a:spcPct val="100000"/>
              </a:lnSpc>
              <a:spcBef>
                <a:spcPts val="0"/>
              </a:spcBef>
              <a:spcAft>
                <a:spcPts val="0"/>
              </a:spcAft>
              <a:buClr>
                <a:schemeClr val="lt1"/>
              </a:buClr>
              <a:buSzPts val="2800"/>
              <a:buNone/>
              <a:defRPr sz="2800">
                <a:solidFill>
                  <a:schemeClr val="lt1"/>
                </a:solidFill>
              </a:defRPr>
            </a:lvl2pPr>
            <a:lvl3pPr lvl="2" rtl="0">
              <a:lnSpc>
                <a:spcPct val="100000"/>
              </a:lnSpc>
              <a:spcBef>
                <a:spcPts val="0"/>
              </a:spcBef>
              <a:spcAft>
                <a:spcPts val="0"/>
              </a:spcAft>
              <a:buClr>
                <a:schemeClr val="lt1"/>
              </a:buClr>
              <a:buSzPts val="2800"/>
              <a:buNone/>
              <a:defRPr sz="2800">
                <a:solidFill>
                  <a:schemeClr val="lt1"/>
                </a:solidFill>
              </a:defRPr>
            </a:lvl3pPr>
            <a:lvl4pPr lvl="3" rtl="0">
              <a:lnSpc>
                <a:spcPct val="100000"/>
              </a:lnSpc>
              <a:spcBef>
                <a:spcPts val="0"/>
              </a:spcBef>
              <a:spcAft>
                <a:spcPts val="0"/>
              </a:spcAft>
              <a:buClr>
                <a:schemeClr val="lt1"/>
              </a:buClr>
              <a:buSzPts val="2800"/>
              <a:buNone/>
              <a:defRPr sz="2800">
                <a:solidFill>
                  <a:schemeClr val="lt1"/>
                </a:solidFill>
              </a:defRPr>
            </a:lvl4pPr>
            <a:lvl5pPr lvl="4" rtl="0">
              <a:lnSpc>
                <a:spcPct val="100000"/>
              </a:lnSpc>
              <a:spcBef>
                <a:spcPts val="0"/>
              </a:spcBef>
              <a:spcAft>
                <a:spcPts val="0"/>
              </a:spcAft>
              <a:buClr>
                <a:schemeClr val="lt1"/>
              </a:buClr>
              <a:buSzPts val="2800"/>
              <a:buNone/>
              <a:defRPr sz="2800">
                <a:solidFill>
                  <a:schemeClr val="lt1"/>
                </a:solidFill>
              </a:defRPr>
            </a:lvl5pPr>
            <a:lvl6pPr lvl="5" rtl="0">
              <a:lnSpc>
                <a:spcPct val="100000"/>
              </a:lnSpc>
              <a:spcBef>
                <a:spcPts val="0"/>
              </a:spcBef>
              <a:spcAft>
                <a:spcPts val="0"/>
              </a:spcAft>
              <a:buClr>
                <a:schemeClr val="lt1"/>
              </a:buClr>
              <a:buSzPts val="2800"/>
              <a:buNone/>
              <a:defRPr sz="2800">
                <a:solidFill>
                  <a:schemeClr val="lt1"/>
                </a:solidFill>
              </a:defRPr>
            </a:lvl6pPr>
            <a:lvl7pPr lvl="6" rtl="0">
              <a:lnSpc>
                <a:spcPct val="100000"/>
              </a:lnSpc>
              <a:spcBef>
                <a:spcPts val="0"/>
              </a:spcBef>
              <a:spcAft>
                <a:spcPts val="0"/>
              </a:spcAft>
              <a:buClr>
                <a:schemeClr val="lt1"/>
              </a:buClr>
              <a:buSzPts val="2800"/>
              <a:buNone/>
              <a:defRPr sz="2800">
                <a:solidFill>
                  <a:schemeClr val="lt1"/>
                </a:solidFill>
              </a:defRPr>
            </a:lvl7pPr>
            <a:lvl8pPr lvl="7" rtl="0">
              <a:lnSpc>
                <a:spcPct val="100000"/>
              </a:lnSpc>
              <a:spcBef>
                <a:spcPts val="0"/>
              </a:spcBef>
              <a:spcAft>
                <a:spcPts val="0"/>
              </a:spcAft>
              <a:buClr>
                <a:schemeClr val="lt1"/>
              </a:buClr>
              <a:buSzPts val="2800"/>
              <a:buNone/>
              <a:defRPr sz="2800">
                <a:solidFill>
                  <a:schemeClr val="lt1"/>
                </a:solidFill>
              </a:defRPr>
            </a:lvl8pPr>
            <a:lvl9pPr lvl="8" rtl="0">
              <a:lnSpc>
                <a:spcPct val="100000"/>
              </a:lnSpc>
              <a:spcBef>
                <a:spcPts val="0"/>
              </a:spcBef>
              <a:spcAft>
                <a:spcPts val="0"/>
              </a:spcAft>
              <a:buClr>
                <a:schemeClr val="lt1"/>
              </a:buClr>
              <a:buSzPts val="2800"/>
              <a:buNone/>
              <a:defRPr sz="2800">
                <a:solidFill>
                  <a:schemeClr val="lt1"/>
                </a:solidFill>
              </a:defRPr>
            </a:lvl9pPr>
          </a:lstStyle>
          <a:p/>
        </p:txBody>
      </p:sp>
      <p:sp>
        <p:nvSpPr>
          <p:cNvPr id="22" name="Google Shape;22;p2"/>
          <p:cNvSpPr txBox="1"/>
          <p:nvPr>
            <p:ph idx="12" type="sldNum"/>
          </p:nvPr>
        </p:nvSpPr>
        <p:spPr>
          <a:xfrm>
            <a:off x="11280575" y="6201587"/>
            <a:ext cx="731700" cy="524700"/>
          </a:xfrm>
          <a:prstGeom prst="rect">
            <a:avLst/>
          </a:prstGeom>
        </p:spPr>
        <p:txBody>
          <a:bodyPr anchorCtr="0" anchor="ctr" bIns="121900" lIns="121900" spcFirstLastPara="1" rIns="121900" wrap="square" tIns="12190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130968" y="7"/>
            <a:ext cx="4060732" cy="2707359"/>
            <a:chOff x="6098378" y="5"/>
            <a:chExt cx="3045625" cy="2030570"/>
          </a:xfrm>
        </p:grpSpPr>
        <p:sp>
          <p:nvSpPr>
            <p:cNvPr id="75" name="Google Shape;75;p11"/>
            <p:cNvSpPr/>
            <p:nvPr/>
          </p:nvSpPr>
          <p:spPr>
            <a:xfrm>
              <a:off x="8128803" y="16"/>
              <a:ext cx="1015200" cy="1015200"/>
            </a:xfrm>
            <a:prstGeom prst="rect">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6" name="Google Shape;76;p11"/>
            <p:cNvSpPr/>
            <p:nvPr/>
          </p:nvSpPr>
          <p:spPr>
            <a:xfrm flipH="1">
              <a:off x="7113463" y="5"/>
              <a:ext cx="1015200" cy="1015200"/>
            </a:xfrm>
            <a:prstGeom prst="rtTriangle">
              <a:avLst/>
            </a:prstGeom>
            <a:solidFill>
              <a:schemeClr val="accen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7" name="Google Shape;77;p11"/>
            <p:cNvSpPr/>
            <p:nvPr/>
          </p:nvSpPr>
          <p:spPr>
            <a:xfrm flipH="1" rot="10800000">
              <a:off x="7113588" y="107"/>
              <a:ext cx="1015200" cy="1015200"/>
            </a:xfrm>
            <a:prstGeom prst="rtTriangle">
              <a:avLst/>
            </a:pr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8" name="Google Shape;78;p11"/>
            <p:cNvSpPr/>
            <p:nvPr/>
          </p:nvSpPr>
          <p:spPr>
            <a:xfrm rot="10800000">
              <a:off x="6098378" y="97"/>
              <a:ext cx="1015200" cy="1015200"/>
            </a:xfrm>
            <a:prstGeom prst="rtTriangle">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9" name="Google Shape;79;p11"/>
            <p:cNvSpPr/>
            <p:nvPr/>
          </p:nvSpPr>
          <p:spPr>
            <a:xfrm rot="10800000">
              <a:off x="8128789" y="1015375"/>
              <a:ext cx="1015200" cy="1015200"/>
            </a:xfrm>
            <a:prstGeom prst="rtTriangle">
              <a:avLst/>
            </a:pr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80" name="Google Shape;80;p11"/>
          <p:cNvSpPr txBox="1"/>
          <p:nvPr>
            <p:ph hasCustomPrompt="1" type="title"/>
          </p:nvPr>
        </p:nvSpPr>
        <p:spPr>
          <a:xfrm>
            <a:off x="415600" y="1674733"/>
            <a:ext cx="11360700" cy="2707500"/>
          </a:xfrm>
          <a:prstGeom prst="rect">
            <a:avLst/>
          </a:prstGeom>
        </p:spPr>
        <p:txBody>
          <a:bodyPr anchorCtr="0" anchor="b" bIns="121900" lIns="121900" spcFirstLastPara="1" rIns="121900" wrap="square" tIns="121900">
            <a:normAutofit/>
          </a:bodyPr>
          <a:lstStyle>
            <a:lvl1pPr lvl="0" rtl="0" algn="ctr">
              <a:spcBef>
                <a:spcPts val="0"/>
              </a:spcBef>
              <a:spcAft>
                <a:spcPts val="0"/>
              </a:spcAft>
              <a:buClr>
                <a:schemeClr val="lt1"/>
              </a:buClr>
              <a:buSzPts val="16000"/>
              <a:buNone/>
              <a:defRPr sz="16000">
                <a:solidFill>
                  <a:schemeClr val="lt1"/>
                </a:solidFill>
              </a:defRPr>
            </a:lvl1pPr>
            <a:lvl2pPr lvl="1" rtl="0" algn="ctr">
              <a:spcBef>
                <a:spcPts val="0"/>
              </a:spcBef>
              <a:spcAft>
                <a:spcPts val="0"/>
              </a:spcAft>
              <a:buClr>
                <a:schemeClr val="lt1"/>
              </a:buClr>
              <a:buSzPts val="16000"/>
              <a:buNone/>
              <a:defRPr sz="16000">
                <a:solidFill>
                  <a:schemeClr val="lt1"/>
                </a:solidFill>
              </a:defRPr>
            </a:lvl2pPr>
            <a:lvl3pPr lvl="2" rtl="0" algn="ctr">
              <a:spcBef>
                <a:spcPts val="0"/>
              </a:spcBef>
              <a:spcAft>
                <a:spcPts val="0"/>
              </a:spcAft>
              <a:buClr>
                <a:schemeClr val="lt1"/>
              </a:buClr>
              <a:buSzPts val="16000"/>
              <a:buNone/>
              <a:defRPr sz="16000">
                <a:solidFill>
                  <a:schemeClr val="lt1"/>
                </a:solidFill>
              </a:defRPr>
            </a:lvl3pPr>
            <a:lvl4pPr lvl="3" rtl="0" algn="ctr">
              <a:spcBef>
                <a:spcPts val="0"/>
              </a:spcBef>
              <a:spcAft>
                <a:spcPts val="0"/>
              </a:spcAft>
              <a:buClr>
                <a:schemeClr val="lt1"/>
              </a:buClr>
              <a:buSzPts val="16000"/>
              <a:buNone/>
              <a:defRPr sz="16000">
                <a:solidFill>
                  <a:schemeClr val="lt1"/>
                </a:solidFill>
              </a:defRPr>
            </a:lvl4pPr>
            <a:lvl5pPr lvl="4" rtl="0" algn="ctr">
              <a:spcBef>
                <a:spcPts val="0"/>
              </a:spcBef>
              <a:spcAft>
                <a:spcPts val="0"/>
              </a:spcAft>
              <a:buClr>
                <a:schemeClr val="lt1"/>
              </a:buClr>
              <a:buSzPts val="16000"/>
              <a:buNone/>
              <a:defRPr sz="16000">
                <a:solidFill>
                  <a:schemeClr val="lt1"/>
                </a:solidFill>
              </a:defRPr>
            </a:lvl5pPr>
            <a:lvl6pPr lvl="5" rtl="0" algn="ctr">
              <a:spcBef>
                <a:spcPts val="0"/>
              </a:spcBef>
              <a:spcAft>
                <a:spcPts val="0"/>
              </a:spcAft>
              <a:buClr>
                <a:schemeClr val="lt1"/>
              </a:buClr>
              <a:buSzPts val="16000"/>
              <a:buNone/>
              <a:defRPr sz="16000">
                <a:solidFill>
                  <a:schemeClr val="lt1"/>
                </a:solidFill>
              </a:defRPr>
            </a:lvl6pPr>
            <a:lvl7pPr lvl="6" rtl="0" algn="ctr">
              <a:spcBef>
                <a:spcPts val="0"/>
              </a:spcBef>
              <a:spcAft>
                <a:spcPts val="0"/>
              </a:spcAft>
              <a:buClr>
                <a:schemeClr val="lt1"/>
              </a:buClr>
              <a:buSzPts val="16000"/>
              <a:buNone/>
              <a:defRPr sz="16000">
                <a:solidFill>
                  <a:schemeClr val="lt1"/>
                </a:solidFill>
              </a:defRPr>
            </a:lvl7pPr>
            <a:lvl8pPr lvl="7" rtl="0" algn="ctr">
              <a:spcBef>
                <a:spcPts val="0"/>
              </a:spcBef>
              <a:spcAft>
                <a:spcPts val="0"/>
              </a:spcAft>
              <a:buClr>
                <a:schemeClr val="lt1"/>
              </a:buClr>
              <a:buSzPts val="16000"/>
              <a:buNone/>
              <a:defRPr sz="16000">
                <a:solidFill>
                  <a:schemeClr val="lt1"/>
                </a:solidFill>
              </a:defRPr>
            </a:lvl8pPr>
            <a:lvl9pPr lvl="8" rtl="0" algn="ctr">
              <a:spcBef>
                <a:spcPts val="0"/>
              </a:spcBef>
              <a:spcAft>
                <a:spcPts val="0"/>
              </a:spcAft>
              <a:buClr>
                <a:schemeClr val="lt1"/>
              </a:buClr>
              <a:buSzPts val="16000"/>
              <a:buNone/>
              <a:defRPr sz="16000">
                <a:solidFill>
                  <a:schemeClr val="lt1"/>
                </a:solidFill>
              </a:defRPr>
            </a:lvl9pPr>
          </a:lstStyle>
          <a:p>
            <a:r>
              <a:t>xx%</a:t>
            </a:r>
          </a:p>
        </p:txBody>
      </p:sp>
      <p:sp>
        <p:nvSpPr>
          <p:cNvPr id="81" name="Google Shape;81;p11"/>
          <p:cNvSpPr txBox="1"/>
          <p:nvPr>
            <p:ph idx="1" type="body"/>
          </p:nvPr>
        </p:nvSpPr>
        <p:spPr>
          <a:xfrm>
            <a:off x="415600" y="4492300"/>
            <a:ext cx="11360700" cy="1709100"/>
          </a:xfrm>
          <a:prstGeom prst="rect">
            <a:avLst/>
          </a:prstGeom>
        </p:spPr>
        <p:txBody>
          <a:bodyPr anchorCtr="0" anchor="t" bIns="121900" lIns="121900" spcFirstLastPara="1" rIns="121900" wrap="square" tIns="121900">
            <a:normAutofit/>
          </a:bodyPr>
          <a:lstStyle>
            <a:lvl1pPr indent="-381000" lvl="0" marL="457200" rtl="0" algn="ctr">
              <a:spcBef>
                <a:spcPts val="0"/>
              </a:spcBef>
              <a:spcAft>
                <a:spcPts val="0"/>
              </a:spcAft>
              <a:buClr>
                <a:schemeClr val="lt1"/>
              </a:buClr>
              <a:buSzPts val="2400"/>
              <a:buChar char="●"/>
              <a:defRPr>
                <a:solidFill>
                  <a:schemeClr val="lt1"/>
                </a:solidFill>
              </a:defRPr>
            </a:lvl1pPr>
            <a:lvl2pPr indent="-349250" lvl="1" marL="914400" rtl="0" algn="ctr">
              <a:spcBef>
                <a:spcPts val="0"/>
              </a:spcBef>
              <a:spcAft>
                <a:spcPts val="0"/>
              </a:spcAft>
              <a:buClr>
                <a:schemeClr val="lt1"/>
              </a:buClr>
              <a:buSzPts val="1900"/>
              <a:buChar char="○"/>
              <a:defRPr>
                <a:solidFill>
                  <a:schemeClr val="lt1"/>
                </a:solidFill>
              </a:defRPr>
            </a:lvl2pPr>
            <a:lvl3pPr indent="-349250" lvl="2" marL="1371600" rtl="0" algn="ctr">
              <a:spcBef>
                <a:spcPts val="0"/>
              </a:spcBef>
              <a:spcAft>
                <a:spcPts val="0"/>
              </a:spcAft>
              <a:buClr>
                <a:schemeClr val="lt1"/>
              </a:buClr>
              <a:buSzPts val="1900"/>
              <a:buChar char="■"/>
              <a:defRPr>
                <a:solidFill>
                  <a:schemeClr val="lt1"/>
                </a:solidFill>
              </a:defRPr>
            </a:lvl3pPr>
            <a:lvl4pPr indent="-349250" lvl="3" marL="1828800" rtl="0" algn="ctr">
              <a:spcBef>
                <a:spcPts val="0"/>
              </a:spcBef>
              <a:spcAft>
                <a:spcPts val="0"/>
              </a:spcAft>
              <a:buClr>
                <a:schemeClr val="lt1"/>
              </a:buClr>
              <a:buSzPts val="1900"/>
              <a:buChar char="●"/>
              <a:defRPr>
                <a:solidFill>
                  <a:schemeClr val="lt1"/>
                </a:solidFill>
              </a:defRPr>
            </a:lvl4pPr>
            <a:lvl5pPr indent="-349250" lvl="4" marL="2286000" rtl="0" algn="ctr">
              <a:spcBef>
                <a:spcPts val="0"/>
              </a:spcBef>
              <a:spcAft>
                <a:spcPts val="0"/>
              </a:spcAft>
              <a:buClr>
                <a:schemeClr val="lt1"/>
              </a:buClr>
              <a:buSzPts val="1900"/>
              <a:buChar char="○"/>
              <a:defRPr>
                <a:solidFill>
                  <a:schemeClr val="lt1"/>
                </a:solidFill>
              </a:defRPr>
            </a:lvl5pPr>
            <a:lvl6pPr indent="-349250" lvl="5" marL="2743200" rtl="0" algn="ctr">
              <a:spcBef>
                <a:spcPts val="0"/>
              </a:spcBef>
              <a:spcAft>
                <a:spcPts val="0"/>
              </a:spcAft>
              <a:buClr>
                <a:schemeClr val="lt1"/>
              </a:buClr>
              <a:buSzPts val="1900"/>
              <a:buChar char="■"/>
              <a:defRPr>
                <a:solidFill>
                  <a:schemeClr val="lt1"/>
                </a:solidFill>
              </a:defRPr>
            </a:lvl6pPr>
            <a:lvl7pPr indent="-349250" lvl="6" marL="3200400" rtl="0" algn="ctr">
              <a:spcBef>
                <a:spcPts val="0"/>
              </a:spcBef>
              <a:spcAft>
                <a:spcPts val="0"/>
              </a:spcAft>
              <a:buClr>
                <a:schemeClr val="lt1"/>
              </a:buClr>
              <a:buSzPts val="1900"/>
              <a:buChar char="●"/>
              <a:defRPr>
                <a:solidFill>
                  <a:schemeClr val="lt1"/>
                </a:solidFill>
              </a:defRPr>
            </a:lvl7pPr>
            <a:lvl8pPr indent="-349250" lvl="7" marL="3657600" rtl="0" algn="ctr">
              <a:spcBef>
                <a:spcPts val="0"/>
              </a:spcBef>
              <a:spcAft>
                <a:spcPts val="0"/>
              </a:spcAft>
              <a:buClr>
                <a:schemeClr val="lt1"/>
              </a:buClr>
              <a:buSzPts val="1900"/>
              <a:buChar char="○"/>
              <a:defRPr>
                <a:solidFill>
                  <a:schemeClr val="lt1"/>
                </a:solidFill>
              </a:defRPr>
            </a:lvl8pPr>
            <a:lvl9pPr indent="-349250" lvl="8" marL="4114800" rtl="0" algn="ctr">
              <a:spcBef>
                <a:spcPts val="0"/>
              </a:spcBef>
              <a:spcAft>
                <a:spcPts val="0"/>
              </a:spcAft>
              <a:buClr>
                <a:schemeClr val="lt1"/>
              </a:buClr>
              <a:buSzPts val="1900"/>
              <a:buChar char="■"/>
              <a:defRPr>
                <a:solidFill>
                  <a:schemeClr val="lt1"/>
                </a:solidFill>
              </a:defRPr>
            </a:lvl9pPr>
          </a:lstStyle>
          <a:p/>
        </p:txBody>
      </p:sp>
      <p:sp>
        <p:nvSpPr>
          <p:cNvPr id="82" name="Google Shape;82;p11"/>
          <p:cNvSpPr txBox="1"/>
          <p:nvPr>
            <p:ph idx="12" type="sldNum"/>
          </p:nvPr>
        </p:nvSpPr>
        <p:spPr>
          <a:xfrm>
            <a:off x="11280575" y="6201587"/>
            <a:ext cx="731700" cy="524700"/>
          </a:xfrm>
          <a:prstGeom prst="rect">
            <a:avLst/>
          </a:prstGeom>
        </p:spPr>
        <p:txBody>
          <a:bodyPr anchorCtr="0" anchor="ctr" bIns="121900" lIns="121900" spcFirstLastPara="1" rIns="121900" wrap="square" tIns="12190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3" name="Shape 83"/>
        <p:cNvGrpSpPr/>
        <p:nvPr/>
      </p:nvGrpSpPr>
      <p:grpSpPr>
        <a:xfrm>
          <a:off x="0" y="0"/>
          <a:ext cx="0" cy="0"/>
          <a:chOff x="0" y="0"/>
          <a:chExt cx="0" cy="0"/>
        </a:xfrm>
      </p:grpSpPr>
      <p:sp>
        <p:nvSpPr>
          <p:cNvPr id="84" name="Google Shape;84;p12"/>
          <p:cNvSpPr txBox="1"/>
          <p:nvPr>
            <p:ph idx="12" type="sldNum"/>
          </p:nvPr>
        </p:nvSpPr>
        <p:spPr>
          <a:xfrm>
            <a:off x="11280575" y="6201587"/>
            <a:ext cx="731700" cy="524700"/>
          </a:xfrm>
          <a:prstGeom prst="rect">
            <a:avLst/>
          </a:prstGeom>
        </p:spPr>
        <p:txBody>
          <a:bodyPr anchorCtr="0" anchor="ctr" bIns="121900" lIns="121900" spcFirstLastPara="1" rIns="121900" wrap="square" tIns="121900">
            <a:norm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23" name="Shape 23"/>
        <p:cNvGrpSpPr/>
        <p:nvPr/>
      </p:nvGrpSpPr>
      <p:grpSpPr>
        <a:xfrm>
          <a:off x="0" y="0"/>
          <a:ext cx="0" cy="0"/>
          <a:chOff x="0" y="0"/>
          <a:chExt cx="0" cy="0"/>
        </a:xfrm>
      </p:grpSpPr>
      <p:grpSp>
        <p:nvGrpSpPr>
          <p:cNvPr id="24" name="Google Shape;24;p3"/>
          <p:cNvGrpSpPr/>
          <p:nvPr/>
        </p:nvGrpSpPr>
        <p:grpSpPr>
          <a:xfrm>
            <a:off x="8130968" y="7"/>
            <a:ext cx="4060732" cy="2707359"/>
            <a:chOff x="6098378" y="5"/>
            <a:chExt cx="3045625" cy="2030570"/>
          </a:xfrm>
        </p:grpSpPr>
        <p:sp>
          <p:nvSpPr>
            <p:cNvPr id="25" name="Google Shape;25;p3"/>
            <p:cNvSpPr/>
            <p:nvPr/>
          </p:nvSpPr>
          <p:spPr>
            <a:xfrm>
              <a:off x="8128803" y="16"/>
              <a:ext cx="1015200" cy="1015200"/>
            </a:xfrm>
            <a:prstGeom prst="rect">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6" name="Google Shape;26;p3"/>
            <p:cNvSpPr/>
            <p:nvPr/>
          </p:nvSpPr>
          <p:spPr>
            <a:xfrm flipH="1">
              <a:off x="7113463" y="5"/>
              <a:ext cx="1015200" cy="1015200"/>
            </a:xfrm>
            <a:prstGeom prst="rtTriangle">
              <a:avLst/>
            </a:prstGeom>
            <a:solidFill>
              <a:schemeClr val="accen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7" name="Google Shape;27;p3"/>
            <p:cNvSpPr/>
            <p:nvPr/>
          </p:nvSpPr>
          <p:spPr>
            <a:xfrm flipH="1" rot="10800000">
              <a:off x="7113588" y="107"/>
              <a:ext cx="1015200" cy="1015200"/>
            </a:xfrm>
            <a:prstGeom prst="rtTriangle">
              <a:avLst/>
            </a:pr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8" name="Google Shape;28;p3"/>
            <p:cNvSpPr/>
            <p:nvPr/>
          </p:nvSpPr>
          <p:spPr>
            <a:xfrm rot="10800000">
              <a:off x="6098378" y="97"/>
              <a:ext cx="1015200" cy="1015200"/>
            </a:xfrm>
            <a:prstGeom prst="rtTriangle">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9" name="Google Shape;29;p3"/>
            <p:cNvSpPr/>
            <p:nvPr/>
          </p:nvSpPr>
          <p:spPr>
            <a:xfrm rot="10800000">
              <a:off x="8128789" y="1015375"/>
              <a:ext cx="1015200" cy="1015200"/>
            </a:xfrm>
            <a:prstGeom prst="rtTriangle">
              <a:avLst/>
            </a:pr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30" name="Google Shape;30;p3"/>
          <p:cNvSpPr txBox="1"/>
          <p:nvPr>
            <p:ph type="title"/>
          </p:nvPr>
        </p:nvSpPr>
        <p:spPr>
          <a:xfrm>
            <a:off x="797467" y="2869796"/>
            <a:ext cx="10962900" cy="1118400"/>
          </a:xfrm>
          <a:prstGeom prst="rect">
            <a:avLst/>
          </a:prstGeom>
        </p:spPr>
        <p:txBody>
          <a:bodyPr anchorCtr="0" anchor="ctr" bIns="121900" lIns="121900" spcFirstLastPara="1" rIns="121900" wrap="square" tIns="121900">
            <a:normAutofit/>
          </a:bodyPr>
          <a:lstStyle>
            <a:lvl1pPr lvl="0" rtl="0">
              <a:spcBef>
                <a:spcPts val="0"/>
              </a:spcBef>
              <a:spcAft>
                <a:spcPts val="0"/>
              </a:spcAft>
              <a:buClr>
                <a:schemeClr val="lt1"/>
              </a:buClr>
              <a:buSzPts val="5600"/>
              <a:buNone/>
              <a:defRPr sz="5600">
                <a:solidFill>
                  <a:schemeClr val="lt1"/>
                </a:solidFill>
              </a:defRPr>
            </a:lvl1pPr>
            <a:lvl2pPr lvl="1" rtl="0">
              <a:spcBef>
                <a:spcPts val="0"/>
              </a:spcBef>
              <a:spcAft>
                <a:spcPts val="0"/>
              </a:spcAft>
              <a:buClr>
                <a:schemeClr val="lt1"/>
              </a:buClr>
              <a:buSzPts val="5600"/>
              <a:buNone/>
              <a:defRPr sz="5600">
                <a:solidFill>
                  <a:schemeClr val="lt1"/>
                </a:solidFill>
              </a:defRPr>
            </a:lvl2pPr>
            <a:lvl3pPr lvl="2" rtl="0">
              <a:spcBef>
                <a:spcPts val="0"/>
              </a:spcBef>
              <a:spcAft>
                <a:spcPts val="0"/>
              </a:spcAft>
              <a:buClr>
                <a:schemeClr val="lt1"/>
              </a:buClr>
              <a:buSzPts val="5600"/>
              <a:buNone/>
              <a:defRPr sz="5600">
                <a:solidFill>
                  <a:schemeClr val="lt1"/>
                </a:solidFill>
              </a:defRPr>
            </a:lvl3pPr>
            <a:lvl4pPr lvl="3" rtl="0">
              <a:spcBef>
                <a:spcPts val="0"/>
              </a:spcBef>
              <a:spcAft>
                <a:spcPts val="0"/>
              </a:spcAft>
              <a:buClr>
                <a:schemeClr val="lt1"/>
              </a:buClr>
              <a:buSzPts val="5600"/>
              <a:buNone/>
              <a:defRPr sz="5600">
                <a:solidFill>
                  <a:schemeClr val="lt1"/>
                </a:solidFill>
              </a:defRPr>
            </a:lvl4pPr>
            <a:lvl5pPr lvl="4" rtl="0">
              <a:spcBef>
                <a:spcPts val="0"/>
              </a:spcBef>
              <a:spcAft>
                <a:spcPts val="0"/>
              </a:spcAft>
              <a:buClr>
                <a:schemeClr val="lt1"/>
              </a:buClr>
              <a:buSzPts val="5600"/>
              <a:buNone/>
              <a:defRPr sz="5600">
                <a:solidFill>
                  <a:schemeClr val="lt1"/>
                </a:solidFill>
              </a:defRPr>
            </a:lvl5pPr>
            <a:lvl6pPr lvl="5" rtl="0">
              <a:spcBef>
                <a:spcPts val="0"/>
              </a:spcBef>
              <a:spcAft>
                <a:spcPts val="0"/>
              </a:spcAft>
              <a:buClr>
                <a:schemeClr val="lt1"/>
              </a:buClr>
              <a:buSzPts val="5600"/>
              <a:buNone/>
              <a:defRPr sz="5600">
                <a:solidFill>
                  <a:schemeClr val="lt1"/>
                </a:solidFill>
              </a:defRPr>
            </a:lvl6pPr>
            <a:lvl7pPr lvl="6" rtl="0">
              <a:spcBef>
                <a:spcPts val="0"/>
              </a:spcBef>
              <a:spcAft>
                <a:spcPts val="0"/>
              </a:spcAft>
              <a:buClr>
                <a:schemeClr val="lt1"/>
              </a:buClr>
              <a:buSzPts val="5600"/>
              <a:buNone/>
              <a:defRPr sz="5600">
                <a:solidFill>
                  <a:schemeClr val="lt1"/>
                </a:solidFill>
              </a:defRPr>
            </a:lvl7pPr>
            <a:lvl8pPr lvl="7" rtl="0">
              <a:spcBef>
                <a:spcPts val="0"/>
              </a:spcBef>
              <a:spcAft>
                <a:spcPts val="0"/>
              </a:spcAft>
              <a:buClr>
                <a:schemeClr val="lt1"/>
              </a:buClr>
              <a:buSzPts val="5600"/>
              <a:buNone/>
              <a:defRPr sz="5600">
                <a:solidFill>
                  <a:schemeClr val="lt1"/>
                </a:solidFill>
              </a:defRPr>
            </a:lvl8pPr>
            <a:lvl9pPr lvl="8" rtl="0">
              <a:spcBef>
                <a:spcPts val="0"/>
              </a:spcBef>
              <a:spcAft>
                <a:spcPts val="0"/>
              </a:spcAft>
              <a:buClr>
                <a:schemeClr val="lt1"/>
              </a:buClr>
              <a:buSzPts val="5600"/>
              <a:buNone/>
              <a:defRPr sz="5600">
                <a:solidFill>
                  <a:schemeClr val="lt1"/>
                </a:solidFill>
              </a:defRPr>
            </a:lvl9pPr>
          </a:lstStyle>
          <a:p/>
        </p:txBody>
      </p:sp>
      <p:sp>
        <p:nvSpPr>
          <p:cNvPr id="31" name="Google Shape;31;p3"/>
          <p:cNvSpPr txBox="1"/>
          <p:nvPr>
            <p:ph idx="12" type="sldNum"/>
          </p:nvPr>
        </p:nvSpPr>
        <p:spPr>
          <a:xfrm>
            <a:off x="11280575" y="6201587"/>
            <a:ext cx="731700" cy="524700"/>
          </a:xfrm>
          <a:prstGeom prst="rect">
            <a:avLst/>
          </a:prstGeom>
        </p:spPr>
        <p:txBody>
          <a:bodyPr anchorCtr="0" anchor="ctr" bIns="121900" lIns="121900" spcFirstLastPara="1" rIns="121900" wrap="square" tIns="12190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32" name="Shape 32"/>
        <p:cNvGrpSpPr/>
        <p:nvPr/>
      </p:nvGrpSpPr>
      <p:grpSpPr>
        <a:xfrm>
          <a:off x="0" y="0"/>
          <a:ext cx="0" cy="0"/>
          <a:chOff x="0" y="0"/>
          <a:chExt cx="0" cy="0"/>
        </a:xfrm>
      </p:grpSpPr>
      <p:grpSp>
        <p:nvGrpSpPr>
          <p:cNvPr id="33" name="Google Shape;33;p4"/>
          <p:cNvGrpSpPr/>
          <p:nvPr/>
        </p:nvGrpSpPr>
        <p:grpSpPr>
          <a:xfrm>
            <a:off x="0" y="5204762"/>
            <a:ext cx="12191695" cy="1653192"/>
            <a:chOff x="0" y="3903669"/>
            <a:chExt cx="9144000" cy="1239925"/>
          </a:xfrm>
        </p:grpSpPr>
        <p:sp>
          <p:nvSpPr>
            <p:cNvPr id="34" name="Google Shape;34;p4"/>
            <p:cNvSpPr/>
            <p:nvPr/>
          </p:nvSpPr>
          <p:spPr>
            <a:xfrm>
              <a:off x="8154895" y="3903669"/>
              <a:ext cx="989100" cy="987900"/>
            </a:xfrm>
            <a:prstGeom prst="rtTriangle">
              <a:avLst/>
            </a:prstGeom>
            <a:solidFill>
              <a:schemeClr val="accent5"/>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5" name="Google Shape;35;p4"/>
            <p:cNvSpPr/>
            <p:nvPr/>
          </p:nvSpPr>
          <p:spPr>
            <a:xfrm flipH="1">
              <a:off x="6181163" y="3903669"/>
              <a:ext cx="989100" cy="987900"/>
            </a:xfrm>
            <a:prstGeom prst="rtTriangle">
              <a:avLst/>
            </a:prstGeom>
            <a:solidFill>
              <a:schemeClr val="accent5"/>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6" name="Google Shape;36;p4"/>
            <p:cNvSpPr/>
            <p:nvPr/>
          </p:nvSpPr>
          <p:spPr>
            <a:xfrm>
              <a:off x="7170274" y="3903669"/>
              <a:ext cx="989100" cy="987900"/>
            </a:xfrm>
            <a:prstGeom prst="rect">
              <a:avLst/>
            </a:prstGeom>
            <a:solidFill>
              <a:schemeClr val="accent4"/>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7" name="Google Shape;37;p4"/>
            <p:cNvSpPr/>
            <p:nvPr/>
          </p:nvSpPr>
          <p:spPr>
            <a:xfrm rot="10800000">
              <a:off x="8154757" y="3903682"/>
              <a:ext cx="989100" cy="987900"/>
            </a:xfrm>
            <a:prstGeom prst="rtTriangle">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8" name="Google Shape;38;p4"/>
            <p:cNvSpPr/>
            <p:nvPr/>
          </p:nvSpPr>
          <p:spPr>
            <a:xfrm>
              <a:off x="0" y="4891594"/>
              <a:ext cx="9144000" cy="2520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39" name="Google Shape;39;p4"/>
          <p:cNvSpPr txBox="1"/>
          <p:nvPr>
            <p:ph type="title"/>
          </p:nvPr>
        </p:nvSpPr>
        <p:spPr>
          <a:xfrm>
            <a:off x="415600" y="546667"/>
            <a:ext cx="11360700" cy="810300"/>
          </a:xfrm>
          <a:prstGeom prst="rect">
            <a:avLst/>
          </a:prstGeom>
        </p:spPr>
        <p:txBody>
          <a:bodyPr anchorCtr="0" anchor="t" bIns="121900" lIns="121900" spcFirstLastPara="1" rIns="121900" wrap="square" tIns="121900">
            <a:normAutofit/>
          </a:bodyPr>
          <a:lstStyle>
            <a:lvl1pPr lvl="0" rtl="0">
              <a:spcBef>
                <a:spcPts val="0"/>
              </a:spcBef>
              <a:spcAft>
                <a:spcPts val="0"/>
              </a:spcAft>
              <a:buSzPts val="40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p:txBody>
      </p:sp>
      <p:sp>
        <p:nvSpPr>
          <p:cNvPr id="40" name="Google Shape;40;p4"/>
          <p:cNvSpPr txBox="1"/>
          <p:nvPr>
            <p:ph idx="1" type="body"/>
          </p:nvPr>
        </p:nvSpPr>
        <p:spPr>
          <a:xfrm>
            <a:off x="415600" y="1639833"/>
            <a:ext cx="11360700" cy="4452000"/>
          </a:xfrm>
          <a:prstGeom prst="rect">
            <a:avLst/>
          </a:prstGeom>
        </p:spPr>
        <p:txBody>
          <a:bodyPr anchorCtr="0" anchor="t" bIns="121900" lIns="121900" spcFirstLastPara="1" rIns="121900" wrap="square" tIns="121900">
            <a:normAutofit/>
          </a:bodyPr>
          <a:lstStyle>
            <a:lvl1pPr indent="-381000" lvl="0" marL="457200" rtl="0">
              <a:spcBef>
                <a:spcPts val="0"/>
              </a:spcBef>
              <a:spcAft>
                <a:spcPts val="0"/>
              </a:spcAft>
              <a:buSzPts val="2400"/>
              <a:buChar char="●"/>
              <a:defRPr/>
            </a:lvl1pPr>
            <a:lvl2pPr indent="-349250" lvl="1" marL="914400" rtl="0">
              <a:spcBef>
                <a:spcPts val="0"/>
              </a:spcBef>
              <a:spcAft>
                <a:spcPts val="0"/>
              </a:spcAft>
              <a:buSzPts val="1900"/>
              <a:buChar char="○"/>
              <a:defRPr/>
            </a:lvl2pPr>
            <a:lvl3pPr indent="-349250" lvl="2" marL="1371600" rtl="0">
              <a:spcBef>
                <a:spcPts val="0"/>
              </a:spcBef>
              <a:spcAft>
                <a:spcPts val="0"/>
              </a:spcAft>
              <a:buSzPts val="1900"/>
              <a:buChar char="■"/>
              <a:defRPr/>
            </a:lvl3pPr>
            <a:lvl4pPr indent="-349250" lvl="3" marL="1828800" rtl="0">
              <a:spcBef>
                <a:spcPts val="0"/>
              </a:spcBef>
              <a:spcAft>
                <a:spcPts val="0"/>
              </a:spcAft>
              <a:buSzPts val="1900"/>
              <a:buChar char="●"/>
              <a:defRPr/>
            </a:lvl4pPr>
            <a:lvl5pPr indent="-349250" lvl="4" marL="2286000" rtl="0">
              <a:spcBef>
                <a:spcPts val="0"/>
              </a:spcBef>
              <a:spcAft>
                <a:spcPts val="0"/>
              </a:spcAft>
              <a:buSzPts val="1900"/>
              <a:buChar char="○"/>
              <a:defRPr/>
            </a:lvl5pPr>
            <a:lvl6pPr indent="-349250" lvl="5" marL="2743200" rtl="0">
              <a:spcBef>
                <a:spcPts val="0"/>
              </a:spcBef>
              <a:spcAft>
                <a:spcPts val="0"/>
              </a:spcAft>
              <a:buSzPts val="1900"/>
              <a:buChar char="■"/>
              <a:defRPr/>
            </a:lvl6pPr>
            <a:lvl7pPr indent="-349250" lvl="6" marL="3200400" rtl="0">
              <a:spcBef>
                <a:spcPts val="0"/>
              </a:spcBef>
              <a:spcAft>
                <a:spcPts val="0"/>
              </a:spcAft>
              <a:buSzPts val="1900"/>
              <a:buChar char="●"/>
              <a:defRPr/>
            </a:lvl7pPr>
            <a:lvl8pPr indent="-349250" lvl="7" marL="3657600" rtl="0">
              <a:spcBef>
                <a:spcPts val="0"/>
              </a:spcBef>
              <a:spcAft>
                <a:spcPts val="0"/>
              </a:spcAft>
              <a:buSzPts val="1900"/>
              <a:buChar char="○"/>
              <a:defRPr/>
            </a:lvl8pPr>
            <a:lvl9pPr indent="-349250" lvl="8" marL="4114800" rtl="0">
              <a:spcBef>
                <a:spcPts val="0"/>
              </a:spcBef>
              <a:spcAft>
                <a:spcPts val="0"/>
              </a:spcAft>
              <a:buSzPts val="1900"/>
              <a:buChar char="■"/>
              <a:defRPr/>
            </a:lvl9pPr>
          </a:lstStyle>
          <a:p/>
        </p:txBody>
      </p:sp>
      <p:sp>
        <p:nvSpPr>
          <p:cNvPr id="41" name="Google Shape;41;p4"/>
          <p:cNvSpPr txBox="1"/>
          <p:nvPr>
            <p:ph idx="12" type="sldNum"/>
          </p:nvPr>
        </p:nvSpPr>
        <p:spPr>
          <a:xfrm>
            <a:off x="11280575" y="6201587"/>
            <a:ext cx="731700" cy="524700"/>
          </a:xfrm>
          <a:prstGeom prst="rect">
            <a:avLst/>
          </a:prstGeom>
        </p:spPr>
        <p:txBody>
          <a:bodyPr anchorCtr="0" anchor="ctr" bIns="121900" lIns="121900" spcFirstLastPara="1" rIns="121900" wrap="square" tIns="12190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2" name="Shape 42"/>
        <p:cNvGrpSpPr/>
        <p:nvPr/>
      </p:nvGrpSpPr>
      <p:grpSpPr>
        <a:xfrm>
          <a:off x="0" y="0"/>
          <a:ext cx="0" cy="0"/>
          <a:chOff x="0" y="0"/>
          <a:chExt cx="0" cy="0"/>
        </a:xfrm>
      </p:grpSpPr>
      <p:sp>
        <p:nvSpPr>
          <p:cNvPr id="43" name="Google Shape;43;p5"/>
          <p:cNvSpPr txBox="1"/>
          <p:nvPr>
            <p:ph type="title"/>
          </p:nvPr>
        </p:nvSpPr>
        <p:spPr>
          <a:xfrm>
            <a:off x="415600" y="546667"/>
            <a:ext cx="11360700" cy="810300"/>
          </a:xfrm>
          <a:prstGeom prst="rect">
            <a:avLst/>
          </a:prstGeom>
        </p:spPr>
        <p:txBody>
          <a:bodyPr anchorCtr="0" anchor="t" bIns="121900" lIns="121900" spcFirstLastPara="1" rIns="121900" wrap="square" tIns="121900">
            <a:normAutofit/>
          </a:bodyPr>
          <a:lstStyle>
            <a:lvl1pPr lvl="0" rtl="0">
              <a:spcBef>
                <a:spcPts val="0"/>
              </a:spcBef>
              <a:spcAft>
                <a:spcPts val="0"/>
              </a:spcAft>
              <a:buSzPts val="40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p:txBody>
      </p:sp>
      <p:sp>
        <p:nvSpPr>
          <p:cNvPr id="44" name="Google Shape;44;p5"/>
          <p:cNvSpPr txBox="1"/>
          <p:nvPr>
            <p:ph idx="1" type="body"/>
          </p:nvPr>
        </p:nvSpPr>
        <p:spPr>
          <a:xfrm>
            <a:off x="415600" y="1639967"/>
            <a:ext cx="5333100" cy="4452000"/>
          </a:xfrm>
          <a:prstGeom prst="rect">
            <a:avLst/>
          </a:prstGeom>
        </p:spPr>
        <p:txBody>
          <a:bodyPr anchorCtr="0" anchor="t" bIns="121900" lIns="121900" spcFirstLastPara="1" rIns="121900" wrap="square" tIns="121900">
            <a:normAutofit/>
          </a:bodyPr>
          <a:lstStyle>
            <a:lvl1pPr indent="-349250" lvl="0" marL="457200" rtl="0">
              <a:spcBef>
                <a:spcPts val="0"/>
              </a:spcBef>
              <a:spcAft>
                <a:spcPts val="0"/>
              </a:spcAft>
              <a:buSzPts val="1900"/>
              <a:buChar char="●"/>
              <a:defRPr sz="19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45" name="Google Shape;45;p5"/>
          <p:cNvSpPr txBox="1"/>
          <p:nvPr>
            <p:ph idx="2" type="body"/>
          </p:nvPr>
        </p:nvSpPr>
        <p:spPr>
          <a:xfrm>
            <a:off x="6443200" y="1639967"/>
            <a:ext cx="5333100" cy="4452000"/>
          </a:xfrm>
          <a:prstGeom prst="rect">
            <a:avLst/>
          </a:prstGeom>
        </p:spPr>
        <p:txBody>
          <a:bodyPr anchorCtr="0" anchor="t" bIns="121900" lIns="121900" spcFirstLastPara="1" rIns="121900" wrap="square" tIns="121900">
            <a:normAutofit/>
          </a:bodyPr>
          <a:lstStyle>
            <a:lvl1pPr indent="-349250" lvl="0" marL="457200" rtl="0">
              <a:spcBef>
                <a:spcPts val="0"/>
              </a:spcBef>
              <a:spcAft>
                <a:spcPts val="0"/>
              </a:spcAft>
              <a:buSzPts val="1900"/>
              <a:buChar char="●"/>
              <a:defRPr sz="19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46" name="Google Shape;46;p5"/>
          <p:cNvSpPr txBox="1"/>
          <p:nvPr>
            <p:ph idx="12" type="sldNum"/>
          </p:nvPr>
        </p:nvSpPr>
        <p:spPr>
          <a:xfrm>
            <a:off x="11280575" y="6201587"/>
            <a:ext cx="731700" cy="524700"/>
          </a:xfrm>
          <a:prstGeom prst="rect">
            <a:avLst/>
          </a:prstGeom>
        </p:spPr>
        <p:txBody>
          <a:bodyPr anchorCtr="0" anchor="ctr" bIns="121900" lIns="121900" spcFirstLastPara="1" rIns="121900" wrap="square" tIns="121900">
            <a:norm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7" name="Shape 47"/>
        <p:cNvGrpSpPr/>
        <p:nvPr/>
      </p:nvGrpSpPr>
      <p:grpSpPr>
        <a:xfrm>
          <a:off x="0" y="0"/>
          <a:ext cx="0" cy="0"/>
          <a:chOff x="0" y="0"/>
          <a:chExt cx="0" cy="0"/>
        </a:xfrm>
      </p:grpSpPr>
      <p:sp>
        <p:nvSpPr>
          <p:cNvPr id="48" name="Google Shape;48;p6"/>
          <p:cNvSpPr txBox="1"/>
          <p:nvPr>
            <p:ph type="title"/>
          </p:nvPr>
        </p:nvSpPr>
        <p:spPr>
          <a:xfrm>
            <a:off x="415600" y="546667"/>
            <a:ext cx="11360700" cy="810300"/>
          </a:xfrm>
          <a:prstGeom prst="rect">
            <a:avLst/>
          </a:prstGeom>
        </p:spPr>
        <p:txBody>
          <a:bodyPr anchorCtr="0" anchor="t" bIns="121900" lIns="121900" spcFirstLastPara="1" rIns="121900" wrap="square" tIns="121900">
            <a:normAutofit/>
          </a:bodyPr>
          <a:lstStyle>
            <a:lvl1pPr lvl="0" rtl="0">
              <a:spcBef>
                <a:spcPts val="0"/>
              </a:spcBef>
              <a:spcAft>
                <a:spcPts val="0"/>
              </a:spcAft>
              <a:buSzPts val="40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p:txBody>
      </p:sp>
      <p:sp>
        <p:nvSpPr>
          <p:cNvPr id="49" name="Google Shape;49;p6"/>
          <p:cNvSpPr txBox="1"/>
          <p:nvPr>
            <p:ph idx="12" type="sldNum"/>
          </p:nvPr>
        </p:nvSpPr>
        <p:spPr>
          <a:xfrm>
            <a:off x="11280575" y="6201587"/>
            <a:ext cx="731700" cy="524700"/>
          </a:xfrm>
          <a:prstGeom prst="rect">
            <a:avLst/>
          </a:prstGeom>
        </p:spPr>
        <p:txBody>
          <a:bodyPr anchorCtr="0" anchor="ctr" bIns="121900" lIns="121900" spcFirstLastPara="1" rIns="121900" wrap="square" tIns="121900">
            <a:norm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50" name="Shape 50"/>
        <p:cNvGrpSpPr/>
        <p:nvPr/>
      </p:nvGrpSpPr>
      <p:grpSpPr>
        <a:xfrm>
          <a:off x="0" y="0"/>
          <a:ext cx="0" cy="0"/>
          <a:chOff x="0" y="0"/>
          <a:chExt cx="0" cy="0"/>
        </a:xfrm>
      </p:grpSpPr>
      <p:sp>
        <p:nvSpPr>
          <p:cNvPr id="51" name="Google Shape;51;p7"/>
          <p:cNvSpPr txBox="1"/>
          <p:nvPr>
            <p:ph type="title"/>
          </p:nvPr>
        </p:nvSpPr>
        <p:spPr>
          <a:xfrm>
            <a:off x="415600" y="740800"/>
            <a:ext cx="3744000" cy="1007700"/>
          </a:xfrm>
          <a:prstGeom prst="rect">
            <a:avLst/>
          </a:prstGeom>
        </p:spPr>
        <p:txBody>
          <a:bodyPr anchorCtr="0" anchor="b" bIns="121900" lIns="121900" spcFirstLastPara="1" rIns="121900" wrap="square" tIns="121900">
            <a:normAutofit/>
          </a:bodyPr>
          <a:lstStyle>
            <a:lvl1pPr lvl="0" rtl="0">
              <a:spcBef>
                <a:spcPts val="0"/>
              </a:spcBef>
              <a:spcAft>
                <a:spcPts val="0"/>
              </a:spcAft>
              <a:buSzPts val="3200"/>
              <a:buNone/>
              <a:defRPr sz="3200"/>
            </a:lvl1pPr>
            <a:lvl2pPr lvl="1" rtl="0">
              <a:spcBef>
                <a:spcPts val="0"/>
              </a:spcBef>
              <a:spcAft>
                <a:spcPts val="0"/>
              </a:spcAft>
              <a:buSzPts val="3200"/>
              <a:buNone/>
              <a:defRPr sz="3200"/>
            </a:lvl2pPr>
            <a:lvl3pPr lvl="2" rtl="0">
              <a:spcBef>
                <a:spcPts val="0"/>
              </a:spcBef>
              <a:spcAft>
                <a:spcPts val="0"/>
              </a:spcAft>
              <a:buSzPts val="3200"/>
              <a:buNone/>
              <a:defRPr sz="3200"/>
            </a:lvl3pPr>
            <a:lvl4pPr lvl="3" rtl="0">
              <a:spcBef>
                <a:spcPts val="0"/>
              </a:spcBef>
              <a:spcAft>
                <a:spcPts val="0"/>
              </a:spcAft>
              <a:buSzPts val="3200"/>
              <a:buNone/>
              <a:defRPr sz="3200"/>
            </a:lvl4pPr>
            <a:lvl5pPr lvl="4" rtl="0">
              <a:spcBef>
                <a:spcPts val="0"/>
              </a:spcBef>
              <a:spcAft>
                <a:spcPts val="0"/>
              </a:spcAft>
              <a:buSzPts val="3200"/>
              <a:buNone/>
              <a:defRPr sz="3200"/>
            </a:lvl5pPr>
            <a:lvl6pPr lvl="5" rtl="0">
              <a:spcBef>
                <a:spcPts val="0"/>
              </a:spcBef>
              <a:spcAft>
                <a:spcPts val="0"/>
              </a:spcAft>
              <a:buSzPts val="3200"/>
              <a:buNone/>
              <a:defRPr sz="3200"/>
            </a:lvl6pPr>
            <a:lvl7pPr lvl="6" rtl="0">
              <a:spcBef>
                <a:spcPts val="0"/>
              </a:spcBef>
              <a:spcAft>
                <a:spcPts val="0"/>
              </a:spcAft>
              <a:buSzPts val="3200"/>
              <a:buNone/>
              <a:defRPr sz="3200"/>
            </a:lvl7pPr>
            <a:lvl8pPr lvl="7" rtl="0">
              <a:spcBef>
                <a:spcPts val="0"/>
              </a:spcBef>
              <a:spcAft>
                <a:spcPts val="0"/>
              </a:spcAft>
              <a:buSzPts val="3200"/>
              <a:buNone/>
              <a:defRPr sz="3200"/>
            </a:lvl8pPr>
            <a:lvl9pPr lvl="8" rtl="0">
              <a:spcBef>
                <a:spcPts val="0"/>
              </a:spcBef>
              <a:spcAft>
                <a:spcPts val="0"/>
              </a:spcAft>
              <a:buSzPts val="3200"/>
              <a:buNone/>
              <a:defRPr sz="3200"/>
            </a:lvl9pPr>
          </a:lstStyle>
          <a:p/>
        </p:txBody>
      </p:sp>
      <p:sp>
        <p:nvSpPr>
          <p:cNvPr id="52" name="Google Shape;52;p7"/>
          <p:cNvSpPr txBox="1"/>
          <p:nvPr>
            <p:ph idx="1" type="body"/>
          </p:nvPr>
        </p:nvSpPr>
        <p:spPr>
          <a:xfrm>
            <a:off x="415600" y="1954405"/>
            <a:ext cx="3744000" cy="4137600"/>
          </a:xfrm>
          <a:prstGeom prst="rect">
            <a:avLst/>
          </a:prstGeom>
        </p:spPr>
        <p:txBody>
          <a:bodyPr anchorCtr="0" anchor="t" bIns="121900" lIns="121900" spcFirstLastPara="1" rIns="121900" wrap="square" tIns="121900">
            <a:normAutofit/>
          </a:bodyPr>
          <a:lstStyle>
            <a:lvl1pPr indent="-330200" lvl="0" marL="457200" rtl="0">
              <a:spcBef>
                <a:spcPts val="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53" name="Google Shape;53;p7"/>
          <p:cNvSpPr txBox="1"/>
          <p:nvPr>
            <p:ph idx="12" type="sldNum"/>
          </p:nvPr>
        </p:nvSpPr>
        <p:spPr>
          <a:xfrm>
            <a:off x="11280575" y="6201587"/>
            <a:ext cx="731700" cy="524700"/>
          </a:xfrm>
          <a:prstGeom prst="rect">
            <a:avLst/>
          </a:prstGeom>
        </p:spPr>
        <p:txBody>
          <a:bodyPr anchorCtr="0" anchor="ctr" bIns="121900" lIns="121900" spcFirstLastPara="1" rIns="121900" wrap="square" tIns="121900">
            <a:norm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4" name="Shape 54"/>
        <p:cNvGrpSpPr/>
        <p:nvPr/>
      </p:nvGrpSpPr>
      <p:grpSpPr>
        <a:xfrm>
          <a:off x="0" y="0"/>
          <a:ext cx="0" cy="0"/>
          <a:chOff x="0" y="0"/>
          <a:chExt cx="0" cy="0"/>
        </a:xfrm>
      </p:grpSpPr>
      <p:grpSp>
        <p:nvGrpSpPr>
          <p:cNvPr id="55" name="Google Shape;55;p8"/>
          <p:cNvGrpSpPr/>
          <p:nvPr/>
        </p:nvGrpSpPr>
        <p:grpSpPr>
          <a:xfrm>
            <a:off x="8130968" y="7"/>
            <a:ext cx="4060732" cy="2707359"/>
            <a:chOff x="6098378" y="5"/>
            <a:chExt cx="3045625" cy="2030570"/>
          </a:xfrm>
        </p:grpSpPr>
        <p:sp>
          <p:nvSpPr>
            <p:cNvPr id="56" name="Google Shape;56;p8"/>
            <p:cNvSpPr/>
            <p:nvPr/>
          </p:nvSpPr>
          <p:spPr>
            <a:xfrm>
              <a:off x="8128803" y="16"/>
              <a:ext cx="1015200" cy="1015200"/>
            </a:xfrm>
            <a:prstGeom prst="rect">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7" name="Google Shape;57;p8"/>
            <p:cNvSpPr/>
            <p:nvPr/>
          </p:nvSpPr>
          <p:spPr>
            <a:xfrm flipH="1">
              <a:off x="7113463" y="5"/>
              <a:ext cx="1015200" cy="1015200"/>
            </a:xfrm>
            <a:prstGeom prst="rtTriangle">
              <a:avLst/>
            </a:prstGeom>
            <a:solidFill>
              <a:schemeClr val="accent5"/>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8" name="Google Shape;58;p8"/>
            <p:cNvSpPr/>
            <p:nvPr/>
          </p:nvSpPr>
          <p:spPr>
            <a:xfrm flipH="1" rot="10800000">
              <a:off x="7113588" y="107"/>
              <a:ext cx="1015200" cy="1015200"/>
            </a:xfrm>
            <a:prstGeom prst="rtTriangle">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9" name="Google Shape;59;p8"/>
            <p:cNvSpPr/>
            <p:nvPr/>
          </p:nvSpPr>
          <p:spPr>
            <a:xfrm rot="10800000">
              <a:off x="6098378" y="97"/>
              <a:ext cx="1015200" cy="1015200"/>
            </a:xfrm>
            <a:prstGeom prst="rtTriangle">
              <a:avLst/>
            </a:prstGeom>
            <a:solidFill>
              <a:schemeClr val="accent5"/>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0" name="Google Shape;60;p8"/>
            <p:cNvSpPr/>
            <p:nvPr/>
          </p:nvSpPr>
          <p:spPr>
            <a:xfrm rot="10800000">
              <a:off x="8128789" y="1015375"/>
              <a:ext cx="1015200" cy="1015200"/>
            </a:xfrm>
            <a:prstGeom prst="rtTriangle">
              <a:avLst/>
            </a:prstGeom>
            <a:solidFill>
              <a:schemeClr val="accent5"/>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61" name="Google Shape;61;p8"/>
          <p:cNvSpPr txBox="1"/>
          <p:nvPr>
            <p:ph type="title"/>
          </p:nvPr>
        </p:nvSpPr>
        <p:spPr>
          <a:xfrm>
            <a:off x="653667" y="701800"/>
            <a:ext cx="7491600" cy="5454300"/>
          </a:xfrm>
          <a:prstGeom prst="rect">
            <a:avLst/>
          </a:prstGeom>
        </p:spPr>
        <p:txBody>
          <a:bodyPr anchorCtr="0" anchor="ctr" bIns="121900" lIns="121900" spcFirstLastPara="1" rIns="121900" wrap="square" tIns="121900">
            <a:normAutofit/>
          </a:bodyPr>
          <a:lstStyle>
            <a:lvl1pPr lvl="0" rtl="0">
              <a:spcBef>
                <a:spcPts val="0"/>
              </a:spcBef>
              <a:spcAft>
                <a:spcPts val="0"/>
              </a:spcAft>
              <a:buClr>
                <a:schemeClr val="lt1"/>
              </a:buClr>
              <a:buSzPts val="6400"/>
              <a:buNone/>
              <a:defRPr sz="6400">
                <a:solidFill>
                  <a:schemeClr val="lt1"/>
                </a:solidFill>
              </a:defRPr>
            </a:lvl1pPr>
            <a:lvl2pPr lvl="1" rtl="0">
              <a:spcBef>
                <a:spcPts val="0"/>
              </a:spcBef>
              <a:spcAft>
                <a:spcPts val="0"/>
              </a:spcAft>
              <a:buClr>
                <a:schemeClr val="lt1"/>
              </a:buClr>
              <a:buSzPts val="6400"/>
              <a:buNone/>
              <a:defRPr sz="6400">
                <a:solidFill>
                  <a:schemeClr val="lt1"/>
                </a:solidFill>
              </a:defRPr>
            </a:lvl2pPr>
            <a:lvl3pPr lvl="2" rtl="0">
              <a:spcBef>
                <a:spcPts val="0"/>
              </a:spcBef>
              <a:spcAft>
                <a:spcPts val="0"/>
              </a:spcAft>
              <a:buClr>
                <a:schemeClr val="lt1"/>
              </a:buClr>
              <a:buSzPts val="6400"/>
              <a:buNone/>
              <a:defRPr sz="6400">
                <a:solidFill>
                  <a:schemeClr val="lt1"/>
                </a:solidFill>
              </a:defRPr>
            </a:lvl3pPr>
            <a:lvl4pPr lvl="3" rtl="0">
              <a:spcBef>
                <a:spcPts val="0"/>
              </a:spcBef>
              <a:spcAft>
                <a:spcPts val="0"/>
              </a:spcAft>
              <a:buClr>
                <a:schemeClr val="lt1"/>
              </a:buClr>
              <a:buSzPts val="6400"/>
              <a:buNone/>
              <a:defRPr sz="6400">
                <a:solidFill>
                  <a:schemeClr val="lt1"/>
                </a:solidFill>
              </a:defRPr>
            </a:lvl4pPr>
            <a:lvl5pPr lvl="4" rtl="0">
              <a:spcBef>
                <a:spcPts val="0"/>
              </a:spcBef>
              <a:spcAft>
                <a:spcPts val="0"/>
              </a:spcAft>
              <a:buClr>
                <a:schemeClr val="lt1"/>
              </a:buClr>
              <a:buSzPts val="6400"/>
              <a:buNone/>
              <a:defRPr sz="6400">
                <a:solidFill>
                  <a:schemeClr val="lt1"/>
                </a:solidFill>
              </a:defRPr>
            </a:lvl5pPr>
            <a:lvl6pPr lvl="5" rtl="0">
              <a:spcBef>
                <a:spcPts val="0"/>
              </a:spcBef>
              <a:spcAft>
                <a:spcPts val="0"/>
              </a:spcAft>
              <a:buClr>
                <a:schemeClr val="lt1"/>
              </a:buClr>
              <a:buSzPts val="6400"/>
              <a:buNone/>
              <a:defRPr sz="6400">
                <a:solidFill>
                  <a:schemeClr val="lt1"/>
                </a:solidFill>
              </a:defRPr>
            </a:lvl6pPr>
            <a:lvl7pPr lvl="6" rtl="0">
              <a:spcBef>
                <a:spcPts val="0"/>
              </a:spcBef>
              <a:spcAft>
                <a:spcPts val="0"/>
              </a:spcAft>
              <a:buClr>
                <a:schemeClr val="lt1"/>
              </a:buClr>
              <a:buSzPts val="6400"/>
              <a:buNone/>
              <a:defRPr sz="6400">
                <a:solidFill>
                  <a:schemeClr val="lt1"/>
                </a:solidFill>
              </a:defRPr>
            </a:lvl7pPr>
            <a:lvl8pPr lvl="7" rtl="0">
              <a:spcBef>
                <a:spcPts val="0"/>
              </a:spcBef>
              <a:spcAft>
                <a:spcPts val="0"/>
              </a:spcAft>
              <a:buClr>
                <a:schemeClr val="lt1"/>
              </a:buClr>
              <a:buSzPts val="6400"/>
              <a:buNone/>
              <a:defRPr sz="6400">
                <a:solidFill>
                  <a:schemeClr val="lt1"/>
                </a:solidFill>
              </a:defRPr>
            </a:lvl8pPr>
            <a:lvl9pPr lvl="8" rtl="0">
              <a:spcBef>
                <a:spcPts val="0"/>
              </a:spcBef>
              <a:spcAft>
                <a:spcPts val="0"/>
              </a:spcAft>
              <a:buClr>
                <a:schemeClr val="lt1"/>
              </a:buClr>
              <a:buSzPts val="6400"/>
              <a:buNone/>
              <a:defRPr sz="6400">
                <a:solidFill>
                  <a:schemeClr val="lt1"/>
                </a:solidFill>
              </a:defRPr>
            </a:lvl9pPr>
          </a:lstStyle>
          <a:p/>
        </p:txBody>
      </p:sp>
      <p:sp>
        <p:nvSpPr>
          <p:cNvPr id="62" name="Google Shape;62;p8"/>
          <p:cNvSpPr txBox="1"/>
          <p:nvPr>
            <p:ph idx="12" type="sldNum"/>
          </p:nvPr>
        </p:nvSpPr>
        <p:spPr>
          <a:xfrm>
            <a:off x="11280575" y="6201587"/>
            <a:ext cx="731700" cy="524700"/>
          </a:xfrm>
          <a:prstGeom prst="rect">
            <a:avLst/>
          </a:prstGeom>
        </p:spPr>
        <p:txBody>
          <a:bodyPr anchorCtr="0" anchor="ctr" bIns="121900" lIns="121900" spcFirstLastPara="1" rIns="121900" wrap="square" tIns="12190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3" name="Shape 63"/>
        <p:cNvGrpSpPr/>
        <p:nvPr/>
      </p:nvGrpSpPr>
      <p:grpSpPr>
        <a:xfrm>
          <a:off x="0" y="0"/>
          <a:ext cx="0" cy="0"/>
          <a:chOff x="0" y="0"/>
          <a:chExt cx="0" cy="0"/>
        </a:xfrm>
      </p:grpSpPr>
      <p:sp>
        <p:nvSpPr>
          <p:cNvPr id="64" name="Google Shape;64;p9"/>
          <p:cNvSpPr/>
          <p:nvPr/>
        </p:nvSpPr>
        <p:spPr>
          <a:xfrm>
            <a:off x="6096000" y="-233"/>
            <a:ext cx="6096000" cy="68580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cxnSp>
        <p:nvCxnSpPr>
          <p:cNvPr id="65" name="Google Shape;65;p9"/>
          <p:cNvCxnSpPr/>
          <p:nvPr/>
        </p:nvCxnSpPr>
        <p:spPr>
          <a:xfrm>
            <a:off x="6706233" y="5994000"/>
            <a:ext cx="624300" cy="0"/>
          </a:xfrm>
          <a:prstGeom prst="straightConnector1">
            <a:avLst/>
          </a:prstGeom>
          <a:noFill/>
          <a:ln cap="flat" cmpd="sng" w="19050">
            <a:solidFill>
              <a:schemeClr val="lt1"/>
            </a:solidFill>
            <a:prstDash val="solid"/>
            <a:round/>
            <a:headEnd len="sm" w="sm" type="none"/>
            <a:tailEnd len="sm" w="sm" type="none"/>
          </a:ln>
        </p:spPr>
      </p:cxnSp>
      <p:sp>
        <p:nvSpPr>
          <p:cNvPr id="66" name="Google Shape;66;p9"/>
          <p:cNvSpPr txBox="1"/>
          <p:nvPr>
            <p:ph type="title"/>
          </p:nvPr>
        </p:nvSpPr>
        <p:spPr>
          <a:xfrm>
            <a:off x="354000" y="1534800"/>
            <a:ext cx="5393700" cy="2085900"/>
          </a:xfrm>
          <a:prstGeom prst="rect">
            <a:avLst/>
          </a:prstGeom>
        </p:spPr>
        <p:txBody>
          <a:bodyPr anchorCtr="0" anchor="b" bIns="121900" lIns="121900" spcFirstLastPara="1" rIns="121900" wrap="square" tIns="121900">
            <a:normAutofit/>
          </a:bodyPr>
          <a:lstStyle>
            <a:lvl1pPr lvl="0" rtl="0" algn="ctr">
              <a:spcBef>
                <a:spcPts val="0"/>
              </a:spcBef>
              <a:spcAft>
                <a:spcPts val="0"/>
              </a:spcAft>
              <a:buSzPts val="5600"/>
              <a:buNone/>
              <a:defRPr sz="5600"/>
            </a:lvl1pPr>
            <a:lvl2pPr lvl="1" rtl="0" algn="ctr">
              <a:spcBef>
                <a:spcPts val="0"/>
              </a:spcBef>
              <a:spcAft>
                <a:spcPts val="0"/>
              </a:spcAft>
              <a:buSzPts val="5600"/>
              <a:buNone/>
              <a:defRPr sz="5600"/>
            </a:lvl2pPr>
            <a:lvl3pPr lvl="2" rtl="0" algn="ctr">
              <a:spcBef>
                <a:spcPts val="0"/>
              </a:spcBef>
              <a:spcAft>
                <a:spcPts val="0"/>
              </a:spcAft>
              <a:buSzPts val="5600"/>
              <a:buNone/>
              <a:defRPr sz="5600"/>
            </a:lvl3pPr>
            <a:lvl4pPr lvl="3" rtl="0" algn="ctr">
              <a:spcBef>
                <a:spcPts val="0"/>
              </a:spcBef>
              <a:spcAft>
                <a:spcPts val="0"/>
              </a:spcAft>
              <a:buSzPts val="5600"/>
              <a:buNone/>
              <a:defRPr sz="5600"/>
            </a:lvl4pPr>
            <a:lvl5pPr lvl="4" rtl="0" algn="ctr">
              <a:spcBef>
                <a:spcPts val="0"/>
              </a:spcBef>
              <a:spcAft>
                <a:spcPts val="0"/>
              </a:spcAft>
              <a:buSzPts val="5600"/>
              <a:buNone/>
              <a:defRPr sz="5600"/>
            </a:lvl5pPr>
            <a:lvl6pPr lvl="5" rtl="0" algn="ctr">
              <a:spcBef>
                <a:spcPts val="0"/>
              </a:spcBef>
              <a:spcAft>
                <a:spcPts val="0"/>
              </a:spcAft>
              <a:buSzPts val="5600"/>
              <a:buNone/>
              <a:defRPr sz="5600"/>
            </a:lvl6pPr>
            <a:lvl7pPr lvl="6" rtl="0" algn="ctr">
              <a:spcBef>
                <a:spcPts val="0"/>
              </a:spcBef>
              <a:spcAft>
                <a:spcPts val="0"/>
              </a:spcAft>
              <a:buSzPts val="5600"/>
              <a:buNone/>
              <a:defRPr sz="5600"/>
            </a:lvl7pPr>
            <a:lvl8pPr lvl="7" rtl="0" algn="ctr">
              <a:spcBef>
                <a:spcPts val="0"/>
              </a:spcBef>
              <a:spcAft>
                <a:spcPts val="0"/>
              </a:spcAft>
              <a:buSzPts val="5600"/>
              <a:buNone/>
              <a:defRPr sz="5600"/>
            </a:lvl8pPr>
            <a:lvl9pPr lvl="8" rtl="0" algn="ctr">
              <a:spcBef>
                <a:spcPts val="0"/>
              </a:spcBef>
              <a:spcAft>
                <a:spcPts val="0"/>
              </a:spcAft>
              <a:buSzPts val="5600"/>
              <a:buNone/>
              <a:defRPr sz="5600"/>
            </a:lvl9pPr>
          </a:lstStyle>
          <a:p/>
        </p:txBody>
      </p:sp>
      <p:sp>
        <p:nvSpPr>
          <p:cNvPr id="67" name="Google Shape;67;p9"/>
          <p:cNvSpPr txBox="1"/>
          <p:nvPr>
            <p:ph idx="1" type="subTitle"/>
          </p:nvPr>
        </p:nvSpPr>
        <p:spPr>
          <a:xfrm>
            <a:off x="354000" y="3692002"/>
            <a:ext cx="5393700" cy="1692300"/>
          </a:xfrm>
          <a:prstGeom prst="rect">
            <a:avLst/>
          </a:prstGeom>
        </p:spPr>
        <p:txBody>
          <a:bodyPr anchorCtr="0" anchor="t" bIns="121900" lIns="121900" spcFirstLastPara="1" rIns="121900" wrap="square" tIns="121900">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68" name="Google Shape;68;p9"/>
          <p:cNvSpPr txBox="1"/>
          <p:nvPr>
            <p:ph idx="2" type="body"/>
          </p:nvPr>
        </p:nvSpPr>
        <p:spPr>
          <a:xfrm>
            <a:off x="6586000" y="965600"/>
            <a:ext cx="5115900" cy="4926900"/>
          </a:xfrm>
          <a:prstGeom prst="rect">
            <a:avLst/>
          </a:prstGeom>
        </p:spPr>
        <p:txBody>
          <a:bodyPr anchorCtr="0" anchor="ctr" bIns="121900" lIns="121900" spcFirstLastPara="1" rIns="121900" wrap="square" tIns="121900">
            <a:normAutofit/>
          </a:bodyPr>
          <a:lstStyle>
            <a:lvl1pPr indent="-381000" lvl="0" marL="457200" rtl="0">
              <a:spcBef>
                <a:spcPts val="0"/>
              </a:spcBef>
              <a:spcAft>
                <a:spcPts val="0"/>
              </a:spcAft>
              <a:buClr>
                <a:schemeClr val="lt1"/>
              </a:buClr>
              <a:buSzPts val="2400"/>
              <a:buChar char="●"/>
              <a:defRPr>
                <a:solidFill>
                  <a:schemeClr val="lt1"/>
                </a:solidFill>
              </a:defRPr>
            </a:lvl1pPr>
            <a:lvl2pPr indent="-349250" lvl="1" marL="914400" rtl="0">
              <a:spcBef>
                <a:spcPts val="0"/>
              </a:spcBef>
              <a:spcAft>
                <a:spcPts val="0"/>
              </a:spcAft>
              <a:buClr>
                <a:schemeClr val="lt1"/>
              </a:buClr>
              <a:buSzPts val="1900"/>
              <a:buChar char="○"/>
              <a:defRPr>
                <a:solidFill>
                  <a:schemeClr val="lt1"/>
                </a:solidFill>
              </a:defRPr>
            </a:lvl2pPr>
            <a:lvl3pPr indent="-349250" lvl="2" marL="1371600" rtl="0">
              <a:spcBef>
                <a:spcPts val="0"/>
              </a:spcBef>
              <a:spcAft>
                <a:spcPts val="0"/>
              </a:spcAft>
              <a:buClr>
                <a:schemeClr val="lt1"/>
              </a:buClr>
              <a:buSzPts val="1900"/>
              <a:buChar char="■"/>
              <a:defRPr>
                <a:solidFill>
                  <a:schemeClr val="lt1"/>
                </a:solidFill>
              </a:defRPr>
            </a:lvl3pPr>
            <a:lvl4pPr indent="-349250" lvl="3" marL="1828800" rtl="0">
              <a:spcBef>
                <a:spcPts val="0"/>
              </a:spcBef>
              <a:spcAft>
                <a:spcPts val="0"/>
              </a:spcAft>
              <a:buClr>
                <a:schemeClr val="lt1"/>
              </a:buClr>
              <a:buSzPts val="1900"/>
              <a:buChar char="●"/>
              <a:defRPr>
                <a:solidFill>
                  <a:schemeClr val="lt1"/>
                </a:solidFill>
              </a:defRPr>
            </a:lvl4pPr>
            <a:lvl5pPr indent="-349250" lvl="4" marL="2286000" rtl="0">
              <a:spcBef>
                <a:spcPts val="0"/>
              </a:spcBef>
              <a:spcAft>
                <a:spcPts val="0"/>
              </a:spcAft>
              <a:buClr>
                <a:schemeClr val="lt1"/>
              </a:buClr>
              <a:buSzPts val="1900"/>
              <a:buChar char="○"/>
              <a:defRPr>
                <a:solidFill>
                  <a:schemeClr val="lt1"/>
                </a:solidFill>
              </a:defRPr>
            </a:lvl5pPr>
            <a:lvl6pPr indent="-349250" lvl="5" marL="2743200" rtl="0">
              <a:spcBef>
                <a:spcPts val="0"/>
              </a:spcBef>
              <a:spcAft>
                <a:spcPts val="0"/>
              </a:spcAft>
              <a:buClr>
                <a:schemeClr val="lt1"/>
              </a:buClr>
              <a:buSzPts val="1900"/>
              <a:buChar char="■"/>
              <a:defRPr>
                <a:solidFill>
                  <a:schemeClr val="lt1"/>
                </a:solidFill>
              </a:defRPr>
            </a:lvl6pPr>
            <a:lvl7pPr indent="-349250" lvl="6" marL="3200400" rtl="0">
              <a:spcBef>
                <a:spcPts val="0"/>
              </a:spcBef>
              <a:spcAft>
                <a:spcPts val="0"/>
              </a:spcAft>
              <a:buClr>
                <a:schemeClr val="lt1"/>
              </a:buClr>
              <a:buSzPts val="1900"/>
              <a:buChar char="●"/>
              <a:defRPr>
                <a:solidFill>
                  <a:schemeClr val="lt1"/>
                </a:solidFill>
              </a:defRPr>
            </a:lvl7pPr>
            <a:lvl8pPr indent="-349250" lvl="7" marL="3657600" rtl="0">
              <a:spcBef>
                <a:spcPts val="0"/>
              </a:spcBef>
              <a:spcAft>
                <a:spcPts val="0"/>
              </a:spcAft>
              <a:buClr>
                <a:schemeClr val="lt1"/>
              </a:buClr>
              <a:buSzPts val="1900"/>
              <a:buChar char="○"/>
              <a:defRPr>
                <a:solidFill>
                  <a:schemeClr val="lt1"/>
                </a:solidFill>
              </a:defRPr>
            </a:lvl8pPr>
            <a:lvl9pPr indent="-349250" lvl="8" marL="4114800" rtl="0">
              <a:spcBef>
                <a:spcPts val="0"/>
              </a:spcBef>
              <a:spcAft>
                <a:spcPts val="0"/>
              </a:spcAft>
              <a:buClr>
                <a:schemeClr val="lt1"/>
              </a:buClr>
              <a:buSzPts val="1900"/>
              <a:buChar char="■"/>
              <a:defRPr>
                <a:solidFill>
                  <a:schemeClr val="lt1"/>
                </a:solidFill>
              </a:defRPr>
            </a:lvl9pPr>
          </a:lstStyle>
          <a:p/>
        </p:txBody>
      </p:sp>
      <p:sp>
        <p:nvSpPr>
          <p:cNvPr id="69" name="Google Shape;69;p9"/>
          <p:cNvSpPr txBox="1"/>
          <p:nvPr>
            <p:ph idx="12" type="sldNum"/>
          </p:nvPr>
        </p:nvSpPr>
        <p:spPr>
          <a:xfrm>
            <a:off x="11280575" y="6201587"/>
            <a:ext cx="731700" cy="524700"/>
          </a:xfrm>
          <a:prstGeom prst="rect">
            <a:avLst/>
          </a:prstGeom>
        </p:spPr>
        <p:txBody>
          <a:bodyPr anchorCtr="0" anchor="ctr" bIns="121900" lIns="121900" spcFirstLastPara="1" rIns="121900" wrap="square" tIns="12190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426000" y="5640767"/>
            <a:ext cx="7998300" cy="798300"/>
          </a:xfrm>
          <a:prstGeom prst="rect">
            <a:avLst/>
          </a:prstGeom>
        </p:spPr>
        <p:txBody>
          <a:bodyPr anchorCtr="0" anchor="ctr" bIns="121900" lIns="121900" spcFirstLastPara="1" rIns="121900" wrap="square" tIns="121900">
            <a:normAutofit/>
          </a:bodyPr>
          <a:lstStyle>
            <a:lvl1pPr indent="-228600" lvl="0" marL="457200" rtl="0">
              <a:lnSpc>
                <a:spcPct val="100000"/>
              </a:lnSpc>
              <a:spcBef>
                <a:spcPts val="0"/>
              </a:spcBef>
              <a:spcAft>
                <a:spcPts val="0"/>
              </a:spcAft>
              <a:buSzPts val="2400"/>
              <a:buNone/>
              <a:defRPr/>
            </a:lvl1pPr>
          </a:lstStyle>
          <a:p/>
        </p:txBody>
      </p:sp>
      <p:sp>
        <p:nvSpPr>
          <p:cNvPr id="72" name="Google Shape;72;p10"/>
          <p:cNvSpPr txBox="1"/>
          <p:nvPr>
            <p:ph idx="12" type="sldNum"/>
          </p:nvPr>
        </p:nvSpPr>
        <p:spPr>
          <a:xfrm>
            <a:off x="11280575" y="6201587"/>
            <a:ext cx="731700" cy="524700"/>
          </a:xfrm>
          <a:prstGeom prst="rect">
            <a:avLst/>
          </a:prstGeom>
        </p:spPr>
        <p:txBody>
          <a:bodyPr anchorCtr="0" anchor="ctr" bIns="121900" lIns="121900" spcFirstLastPara="1" rIns="121900" wrap="square" tIns="121900">
            <a:norm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415600" y="546667"/>
            <a:ext cx="11360700" cy="810300"/>
          </a:xfrm>
          <a:prstGeom prst="rect">
            <a:avLst/>
          </a:prstGeom>
          <a:noFill/>
          <a:ln>
            <a:noFill/>
          </a:ln>
        </p:spPr>
        <p:txBody>
          <a:bodyPr anchorCtr="0" anchor="t" bIns="121900" lIns="121900" spcFirstLastPara="1" rIns="121900" wrap="square" tIns="121900">
            <a:normAutofit/>
          </a:bodyPr>
          <a:lstStyle>
            <a:lvl1pPr lvl="0" rtl="0">
              <a:spcBef>
                <a:spcPts val="0"/>
              </a:spcBef>
              <a:spcAft>
                <a:spcPts val="0"/>
              </a:spcAft>
              <a:buClr>
                <a:schemeClr val="dk1"/>
              </a:buClr>
              <a:buSzPts val="4000"/>
              <a:buFont typeface="Roboto"/>
              <a:buNone/>
              <a:defRPr sz="4000">
                <a:solidFill>
                  <a:schemeClr val="dk1"/>
                </a:solidFill>
                <a:latin typeface="Roboto"/>
                <a:ea typeface="Roboto"/>
                <a:cs typeface="Roboto"/>
                <a:sym typeface="Roboto"/>
              </a:defRPr>
            </a:lvl1pPr>
            <a:lvl2pPr lvl="1" rtl="0">
              <a:spcBef>
                <a:spcPts val="0"/>
              </a:spcBef>
              <a:spcAft>
                <a:spcPts val="0"/>
              </a:spcAft>
              <a:buClr>
                <a:schemeClr val="dk1"/>
              </a:buClr>
              <a:buSzPts val="4000"/>
              <a:buFont typeface="Roboto"/>
              <a:buNone/>
              <a:defRPr sz="4000">
                <a:solidFill>
                  <a:schemeClr val="dk1"/>
                </a:solidFill>
                <a:latin typeface="Roboto"/>
                <a:ea typeface="Roboto"/>
                <a:cs typeface="Roboto"/>
                <a:sym typeface="Roboto"/>
              </a:defRPr>
            </a:lvl2pPr>
            <a:lvl3pPr lvl="2" rtl="0">
              <a:spcBef>
                <a:spcPts val="0"/>
              </a:spcBef>
              <a:spcAft>
                <a:spcPts val="0"/>
              </a:spcAft>
              <a:buClr>
                <a:schemeClr val="dk1"/>
              </a:buClr>
              <a:buSzPts val="4000"/>
              <a:buFont typeface="Roboto"/>
              <a:buNone/>
              <a:defRPr sz="4000">
                <a:solidFill>
                  <a:schemeClr val="dk1"/>
                </a:solidFill>
                <a:latin typeface="Roboto"/>
                <a:ea typeface="Roboto"/>
                <a:cs typeface="Roboto"/>
                <a:sym typeface="Roboto"/>
              </a:defRPr>
            </a:lvl3pPr>
            <a:lvl4pPr lvl="3" rtl="0">
              <a:spcBef>
                <a:spcPts val="0"/>
              </a:spcBef>
              <a:spcAft>
                <a:spcPts val="0"/>
              </a:spcAft>
              <a:buClr>
                <a:schemeClr val="dk1"/>
              </a:buClr>
              <a:buSzPts val="4000"/>
              <a:buFont typeface="Roboto"/>
              <a:buNone/>
              <a:defRPr sz="4000">
                <a:solidFill>
                  <a:schemeClr val="dk1"/>
                </a:solidFill>
                <a:latin typeface="Roboto"/>
                <a:ea typeface="Roboto"/>
                <a:cs typeface="Roboto"/>
                <a:sym typeface="Roboto"/>
              </a:defRPr>
            </a:lvl4pPr>
            <a:lvl5pPr lvl="4" rtl="0">
              <a:spcBef>
                <a:spcPts val="0"/>
              </a:spcBef>
              <a:spcAft>
                <a:spcPts val="0"/>
              </a:spcAft>
              <a:buClr>
                <a:schemeClr val="dk1"/>
              </a:buClr>
              <a:buSzPts val="4000"/>
              <a:buFont typeface="Roboto"/>
              <a:buNone/>
              <a:defRPr sz="4000">
                <a:solidFill>
                  <a:schemeClr val="dk1"/>
                </a:solidFill>
                <a:latin typeface="Roboto"/>
                <a:ea typeface="Roboto"/>
                <a:cs typeface="Roboto"/>
                <a:sym typeface="Roboto"/>
              </a:defRPr>
            </a:lvl5pPr>
            <a:lvl6pPr lvl="5" rtl="0">
              <a:spcBef>
                <a:spcPts val="0"/>
              </a:spcBef>
              <a:spcAft>
                <a:spcPts val="0"/>
              </a:spcAft>
              <a:buClr>
                <a:schemeClr val="dk1"/>
              </a:buClr>
              <a:buSzPts val="4000"/>
              <a:buFont typeface="Roboto"/>
              <a:buNone/>
              <a:defRPr sz="4000">
                <a:solidFill>
                  <a:schemeClr val="dk1"/>
                </a:solidFill>
                <a:latin typeface="Roboto"/>
                <a:ea typeface="Roboto"/>
                <a:cs typeface="Roboto"/>
                <a:sym typeface="Roboto"/>
              </a:defRPr>
            </a:lvl6pPr>
            <a:lvl7pPr lvl="6" rtl="0">
              <a:spcBef>
                <a:spcPts val="0"/>
              </a:spcBef>
              <a:spcAft>
                <a:spcPts val="0"/>
              </a:spcAft>
              <a:buClr>
                <a:schemeClr val="dk1"/>
              </a:buClr>
              <a:buSzPts val="4000"/>
              <a:buFont typeface="Roboto"/>
              <a:buNone/>
              <a:defRPr sz="4000">
                <a:solidFill>
                  <a:schemeClr val="dk1"/>
                </a:solidFill>
                <a:latin typeface="Roboto"/>
                <a:ea typeface="Roboto"/>
                <a:cs typeface="Roboto"/>
                <a:sym typeface="Roboto"/>
              </a:defRPr>
            </a:lvl7pPr>
            <a:lvl8pPr lvl="7" rtl="0">
              <a:spcBef>
                <a:spcPts val="0"/>
              </a:spcBef>
              <a:spcAft>
                <a:spcPts val="0"/>
              </a:spcAft>
              <a:buClr>
                <a:schemeClr val="dk1"/>
              </a:buClr>
              <a:buSzPts val="4000"/>
              <a:buFont typeface="Roboto"/>
              <a:buNone/>
              <a:defRPr sz="4000">
                <a:solidFill>
                  <a:schemeClr val="dk1"/>
                </a:solidFill>
                <a:latin typeface="Roboto"/>
                <a:ea typeface="Roboto"/>
                <a:cs typeface="Roboto"/>
                <a:sym typeface="Roboto"/>
              </a:defRPr>
            </a:lvl8pPr>
            <a:lvl9pPr lvl="8" rtl="0">
              <a:spcBef>
                <a:spcPts val="0"/>
              </a:spcBef>
              <a:spcAft>
                <a:spcPts val="0"/>
              </a:spcAft>
              <a:buClr>
                <a:schemeClr val="dk1"/>
              </a:buClr>
              <a:buSzPts val="4000"/>
              <a:buFont typeface="Roboto"/>
              <a:buNone/>
              <a:defRPr sz="4000">
                <a:solidFill>
                  <a:schemeClr val="dk1"/>
                </a:solidFill>
                <a:latin typeface="Roboto"/>
                <a:ea typeface="Roboto"/>
                <a:cs typeface="Roboto"/>
                <a:sym typeface="Roboto"/>
              </a:defRPr>
            </a:lvl9pPr>
          </a:lstStyle>
          <a:p/>
        </p:txBody>
      </p:sp>
      <p:sp>
        <p:nvSpPr>
          <p:cNvPr id="11" name="Google Shape;11;p1"/>
          <p:cNvSpPr txBox="1"/>
          <p:nvPr>
            <p:ph idx="1" type="body"/>
          </p:nvPr>
        </p:nvSpPr>
        <p:spPr>
          <a:xfrm>
            <a:off x="415600" y="1639833"/>
            <a:ext cx="11360700" cy="4452000"/>
          </a:xfrm>
          <a:prstGeom prst="rect">
            <a:avLst/>
          </a:prstGeom>
          <a:noFill/>
          <a:ln>
            <a:noFill/>
          </a:ln>
        </p:spPr>
        <p:txBody>
          <a:bodyPr anchorCtr="0" anchor="t" bIns="121900" lIns="121900" spcFirstLastPara="1" rIns="121900" wrap="square" tIns="121900">
            <a:normAutofit/>
          </a:bodyPr>
          <a:lstStyle>
            <a:lvl1pPr indent="-381000" lvl="0" marL="457200" rtl="0">
              <a:lnSpc>
                <a:spcPct val="115000"/>
              </a:lnSpc>
              <a:spcBef>
                <a:spcPts val="0"/>
              </a:spcBef>
              <a:spcAft>
                <a:spcPts val="0"/>
              </a:spcAft>
              <a:buClr>
                <a:schemeClr val="dk2"/>
              </a:buClr>
              <a:buSzPts val="2400"/>
              <a:buFont typeface="Roboto"/>
              <a:buChar char="●"/>
              <a:defRPr sz="2400">
                <a:solidFill>
                  <a:schemeClr val="dk2"/>
                </a:solidFill>
                <a:latin typeface="Roboto"/>
                <a:ea typeface="Roboto"/>
                <a:cs typeface="Roboto"/>
                <a:sym typeface="Roboto"/>
              </a:defRPr>
            </a:lvl1pPr>
            <a:lvl2pPr indent="-349250" lvl="1" marL="914400" rtl="0">
              <a:lnSpc>
                <a:spcPct val="115000"/>
              </a:lnSpc>
              <a:spcBef>
                <a:spcPts val="0"/>
              </a:spcBef>
              <a:spcAft>
                <a:spcPts val="0"/>
              </a:spcAft>
              <a:buClr>
                <a:schemeClr val="dk2"/>
              </a:buClr>
              <a:buSzPts val="1900"/>
              <a:buFont typeface="Roboto"/>
              <a:buChar char="○"/>
              <a:defRPr sz="1900">
                <a:solidFill>
                  <a:schemeClr val="dk2"/>
                </a:solidFill>
                <a:latin typeface="Roboto"/>
                <a:ea typeface="Roboto"/>
                <a:cs typeface="Roboto"/>
                <a:sym typeface="Roboto"/>
              </a:defRPr>
            </a:lvl2pPr>
            <a:lvl3pPr indent="-349250" lvl="2" marL="1371600" rtl="0">
              <a:lnSpc>
                <a:spcPct val="115000"/>
              </a:lnSpc>
              <a:spcBef>
                <a:spcPts val="0"/>
              </a:spcBef>
              <a:spcAft>
                <a:spcPts val="0"/>
              </a:spcAft>
              <a:buClr>
                <a:schemeClr val="dk2"/>
              </a:buClr>
              <a:buSzPts val="1900"/>
              <a:buFont typeface="Roboto"/>
              <a:buChar char="■"/>
              <a:defRPr sz="1900">
                <a:solidFill>
                  <a:schemeClr val="dk2"/>
                </a:solidFill>
                <a:latin typeface="Roboto"/>
                <a:ea typeface="Roboto"/>
                <a:cs typeface="Roboto"/>
                <a:sym typeface="Roboto"/>
              </a:defRPr>
            </a:lvl3pPr>
            <a:lvl4pPr indent="-349250" lvl="3" marL="1828800" rtl="0">
              <a:lnSpc>
                <a:spcPct val="115000"/>
              </a:lnSpc>
              <a:spcBef>
                <a:spcPts val="0"/>
              </a:spcBef>
              <a:spcAft>
                <a:spcPts val="0"/>
              </a:spcAft>
              <a:buClr>
                <a:schemeClr val="dk2"/>
              </a:buClr>
              <a:buSzPts val="1900"/>
              <a:buFont typeface="Roboto"/>
              <a:buChar char="●"/>
              <a:defRPr sz="1900">
                <a:solidFill>
                  <a:schemeClr val="dk2"/>
                </a:solidFill>
                <a:latin typeface="Roboto"/>
                <a:ea typeface="Roboto"/>
                <a:cs typeface="Roboto"/>
                <a:sym typeface="Roboto"/>
              </a:defRPr>
            </a:lvl4pPr>
            <a:lvl5pPr indent="-349250" lvl="4" marL="2286000" rtl="0">
              <a:lnSpc>
                <a:spcPct val="115000"/>
              </a:lnSpc>
              <a:spcBef>
                <a:spcPts val="0"/>
              </a:spcBef>
              <a:spcAft>
                <a:spcPts val="0"/>
              </a:spcAft>
              <a:buClr>
                <a:schemeClr val="dk2"/>
              </a:buClr>
              <a:buSzPts val="1900"/>
              <a:buFont typeface="Roboto"/>
              <a:buChar char="○"/>
              <a:defRPr sz="1900">
                <a:solidFill>
                  <a:schemeClr val="dk2"/>
                </a:solidFill>
                <a:latin typeface="Roboto"/>
                <a:ea typeface="Roboto"/>
                <a:cs typeface="Roboto"/>
                <a:sym typeface="Roboto"/>
              </a:defRPr>
            </a:lvl5pPr>
            <a:lvl6pPr indent="-349250" lvl="5" marL="2743200" rtl="0">
              <a:lnSpc>
                <a:spcPct val="115000"/>
              </a:lnSpc>
              <a:spcBef>
                <a:spcPts val="0"/>
              </a:spcBef>
              <a:spcAft>
                <a:spcPts val="0"/>
              </a:spcAft>
              <a:buClr>
                <a:schemeClr val="dk2"/>
              </a:buClr>
              <a:buSzPts val="1900"/>
              <a:buFont typeface="Roboto"/>
              <a:buChar char="■"/>
              <a:defRPr sz="1900">
                <a:solidFill>
                  <a:schemeClr val="dk2"/>
                </a:solidFill>
                <a:latin typeface="Roboto"/>
                <a:ea typeface="Roboto"/>
                <a:cs typeface="Roboto"/>
                <a:sym typeface="Roboto"/>
              </a:defRPr>
            </a:lvl6pPr>
            <a:lvl7pPr indent="-349250" lvl="6" marL="3200400" rtl="0">
              <a:lnSpc>
                <a:spcPct val="115000"/>
              </a:lnSpc>
              <a:spcBef>
                <a:spcPts val="0"/>
              </a:spcBef>
              <a:spcAft>
                <a:spcPts val="0"/>
              </a:spcAft>
              <a:buClr>
                <a:schemeClr val="dk2"/>
              </a:buClr>
              <a:buSzPts val="1900"/>
              <a:buFont typeface="Roboto"/>
              <a:buChar char="●"/>
              <a:defRPr sz="1900">
                <a:solidFill>
                  <a:schemeClr val="dk2"/>
                </a:solidFill>
                <a:latin typeface="Roboto"/>
                <a:ea typeface="Roboto"/>
                <a:cs typeface="Roboto"/>
                <a:sym typeface="Roboto"/>
              </a:defRPr>
            </a:lvl7pPr>
            <a:lvl8pPr indent="-349250" lvl="7" marL="3657600" rtl="0">
              <a:lnSpc>
                <a:spcPct val="115000"/>
              </a:lnSpc>
              <a:spcBef>
                <a:spcPts val="0"/>
              </a:spcBef>
              <a:spcAft>
                <a:spcPts val="0"/>
              </a:spcAft>
              <a:buClr>
                <a:schemeClr val="dk2"/>
              </a:buClr>
              <a:buSzPts val="1900"/>
              <a:buFont typeface="Roboto"/>
              <a:buChar char="○"/>
              <a:defRPr sz="1900">
                <a:solidFill>
                  <a:schemeClr val="dk2"/>
                </a:solidFill>
                <a:latin typeface="Roboto"/>
                <a:ea typeface="Roboto"/>
                <a:cs typeface="Roboto"/>
                <a:sym typeface="Roboto"/>
              </a:defRPr>
            </a:lvl8pPr>
            <a:lvl9pPr indent="-349250" lvl="8" marL="4114800" rtl="0">
              <a:lnSpc>
                <a:spcPct val="115000"/>
              </a:lnSpc>
              <a:spcBef>
                <a:spcPts val="0"/>
              </a:spcBef>
              <a:spcAft>
                <a:spcPts val="0"/>
              </a:spcAft>
              <a:buClr>
                <a:schemeClr val="dk2"/>
              </a:buClr>
              <a:buSzPts val="1900"/>
              <a:buFont typeface="Roboto"/>
              <a:buChar char="■"/>
              <a:defRPr sz="1900">
                <a:solidFill>
                  <a:schemeClr val="dk2"/>
                </a:solidFill>
                <a:latin typeface="Roboto"/>
                <a:ea typeface="Roboto"/>
                <a:cs typeface="Roboto"/>
                <a:sym typeface="Roboto"/>
              </a:defRPr>
            </a:lvl9pPr>
          </a:lstStyle>
          <a:p/>
        </p:txBody>
      </p:sp>
      <p:sp>
        <p:nvSpPr>
          <p:cNvPr id="12" name="Google Shape;12;p1"/>
          <p:cNvSpPr txBox="1"/>
          <p:nvPr>
            <p:ph idx="12" type="sldNum"/>
          </p:nvPr>
        </p:nvSpPr>
        <p:spPr>
          <a:xfrm>
            <a:off x="11280575" y="6201587"/>
            <a:ext cx="731700" cy="524700"/>
          </a:xfrm>
          <a:prstGeom prst="rect">
            <a:avLst/>
          </a:prstGeom>
          <a:noFill/>
          <a:ln>
            <a:noFill/>
          </a:ln>
        </p:spPr>
        <p:txBody>
          <a:bodyPr anchorCtr="0" anchor="ctr" bIns="121900" lIns="121900" spcFirstLastPara="1" rIns="121900" wrap="square" tIns="121900">
            <a:normAutofit/>
          </a:bodyPr>
          <a:lstStyle>
            <a:lvl1pPr lvl="0" rtl="0" algn="r">
              <a:buNone/>
              <a:defRPr sz="1300">
                <a:solidFill>
                  <a:schemeClr val="lt1"/>
                </a:solidFill>
                <a:latin typeface="Roboto"/>
                <a:ea typeface="Roboto"/>
                <a:cs typeface="Roboto"/>
                <a:sym typeface="Roboto"/>
              </a:defRPr>
            </a:lvl1pPr>
            <a:lvl2pPr lvl="1" rtl="0" algn="r">
              <a:buNone/>
              <a:defRPr sz="1300">
                <a:solidFill>
                  <a:schemeClr val="lt1"/>
                </a:solidFill>
                <a:latin typeface="Roboto"/>
                <a:ea typeface="Roboto"/>
                <a:cs typeface="Roboto"/>
                <a:sym typeface="Roboto"/>
              </a:defRPr>
            </a:lvl2pPr>
            <a:lvl3pPr lvl="2" rtl="0" algn="r">
              <a:buNone/>
              <a:defRPr sz="1300">
                <a:solidFill>
                  <a:schemeClr val="lt1"/>
                </a:solidFill>
                <a:latin typeface="Roboto"/>
                <a:ea typeface="Roboto"/>
                <a:cs typeface="Roboto"/>
                <a:sym typeface="Roboto"/>
              </a:defRPr>
            </a:lvl3pPr>
            <a:lvl4pPr lvl="3" rtl="0" algn="r">
              <a:buNone/>
              <a:defRPr sz="1300">
                <a:solidFill>
                  <a:schemeClr val="lt1"/>
                </a:solidFill>
                <a:latin typeface="Roboto"/>
                <a:ea typeface="Roboto"/>
                <a:cs typeface="Roboto"/>
                <a:sym typeface="Roboto"/>
              </a:defRPr>
            </a:lvl4pPr>
            <a:lvl5pPr lvl="4" rtl="0" algn="r">
              <a:buNone/>
              <a:defRPr sz="1300">
                <a:solidFill>
                  <a:schemeClr val="lt1"/>
                </a:solidFill>
                <a:latin typeface="Roboto"/>
                <a:ea typeface="Roboto"/>
                <a:cs typeface="Roboto"/>
                <a:sym typeface="Roboto"/>
              </a:defRPr>
            </a:lvl5pPr>
            <a:lvl6pPr lvl="5" rtl="0" algn="r">
              <a:buNone/>
              <a:defRPr sz="1300">
                <a:solidFill>
                  <a:schemeClr val="lt1"/>
                </a:solidFill>
                <a:latin typeface="Roboto"/>
                <a:ea typeface="Roboto"/>
                <a:cs typeface="Roboto"/>
                <a:sym typeface="Roboto"/>
              </a:defRPr>
            </a:lvl6pPr>
            <a:lvl7pPr lvl="6" rtl="0" algn="r">
              <a:buNone/>
              <a:defRPr sz="1300">
                <a:solidFill>
                  <a:schemeClr val="lt1"/>
                </a:solidFill>
                <a:latin typeface="Roboto"/>
                <a:ea typeface="Roboto"/>
                <a:cs typeface="Roboto"/>
                <a:sym typeface="Roboto"/>
              </a:defRPr>
            </a:lvl7pPr>
            <a:lvl8pPr lvl="7" rtl="0" algn="r">
              <a:buNone/>
              <a:defRPr sz="1300">
                <a:solidFill>
                  <a:schemeClr val="lt1"/>
                </a:solidFill>
                <a:latin typeface="Roboto"/>
                <a:ea typeface="Roboto"/>
                <a:cs typeface="Roboto"/>
                <a:sym typeface="Roboto"/>
              </a:defRPr>
            </a:lvl8pPr>
            <a:lvl9pPr lvl="8" rtl="0" algn="r">
              <a:buNone/>
              <a:defRPr sz="13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2.png"/><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10.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9.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5.jp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7.jpg"/><Relationship Id="rId4"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8.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hyperlink" Target="https://onlinegdb.com/i83XH-5UH"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4.jp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3"/>
          <p:cNvSpPr/>
          <p:nvPr/>
        </p:nvSpPr>
        <p:spPr>
          <a:xfrm>
            <a:off x="0" y="43934"/>
            <a:ext cx="184731" cy="369332"/>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1" name="Google Shape;91;p13"/>
          <p:cNvSpPr/>
          <p:nvPr/>
        </p:nvSpPr>
        <p:spPr>
          <a:xfrm>
            <a:off x="6003634" y="195580"/>
            <a:ext cx="233680" cy="523241"/>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100"/>
              <a:buFont typeface="Calibri"/>
              <a:buNone/>
            </a:pPr>
            <a:br>
              <a:rPr b="0" i="0" lang="en-US" sz="1100" u="none" cap="none" strike="noStrike">
                <a:solidFill>
                  <a:schemeClr val="dk1"/>
                </a:solidFill>
                <a:latin typeface="Calibri"/>
                <a:ea typeface="Calibri"/>
                <a:cs typeface="Calibri"/>
                <a:sym typeface="Calibri"/>
              </a:rPr>
            </a:br>
            <a:endParaRPr b="0" i="0" sz="1800" u="none" cap="none" strike="noStrike">
              <a:solidFill>
                <a:schemeClr val="dk1"/>
              </a:solidFill>
              <a:latin typeface="Arial"/>
              <a:ea typeface="Arial"/>
              <a:cs typeface="Arial"/>
              <a:sym typeface="Arial"/>
            </a:endParaRPr>
          </a:p>
        </p:txBody>
      </p:sp>
      <p:pic>
        <p:nvPicPr>
          <p:cNvPr id="92" name="Google Shape;92;p13"/>
          <p:cNvPicPr preferRelativeResize="0"/>
          <p:nvPr/>
        </p:nvPicPr>
        <p:blipFill rotWithShape="1">
          <a:blip r:embed="rId3">
            <a:alphaModFix/>
          </a:blip>
          <a:srcRect b="0" l="0" r="0" t="0"/>
          <a:stretch/>
        </p:blipFill>
        <p:spPr>
          <a:xfrm>
            <a:off x="310716" y="136950"/>
            <a:ext cx="701675" cy="898525"/>
          </a:xfrm>
          <a:prstGeom prst="rect">
            <a:avLst/>
          </a:prstGeom>
          <a:noFill/>
          <a:ln>
            <a:noFill/>
          </a:ln>
        </p:spPr>
      </p:pic>
      <p:graphicFrame>
        <p:nvGraphicFramePr>
          <p:cNvPr id="93" name="Google Shape;93;p13"/>
          <p:cNvGraphicFramePr/>
          <p:nvPr/>
        </p:nvGraphicFramePr>
        <p:xfrm>
          <a:off x="1952596" y="3429000"/>
          <a:ext cx="3000000" cy="3000000"/>
        </p:xfrm>
        <a:graphic>
          <a:graphicData uri="http://schemas.openxmlformats.org/drawingml/2006/table">
            <a:tbl>
              <a:tblPr bandRow="1" firstRow="1">
                <a:noFill/>
                <a:tableStyleId>{E73B8FFD-B431-49D7-93FF-40D5FDC9FB92}</a:tableStyleId>
              </a:tblPr>
              <a:tblGrid>
                <a:gridCol w="4064000"/>
                <a:gridCol w="4064000"/>
              </a:tblGrid>
              <a:tr h="370850">
                <a:tc>
                  <a:txBody>
                    <a:bodyPr/>
                    <a:lstStyle/>
                    <a:p>
                      <a:pPr indent="0" lvl="0" marL="0" marR="0" rtl="0" algn="ctr">
                        <a:spcBef>
                          <a:spcPts val="0"/>
                        </a:spcBef>
                        <a:spcAft>
                          <a:spcPts val="0"/>
                        </a:spcAft>
                        <a:buNone/>
                      </a:pPr>
                      <a:r>
                        <a:rPr lang="en-US" sz="1800" u="none" cap="none" strike="noStrike"/>
                        <a:t>Roll no </a:t>
                      </a:r>
                      <a:endParaRPr sz="1800" u="none" cap="none" strike="noStrike"/>
                    </a:p>
                  </a:txBody>
                  <a:tcPr marT="45725" marB="45725" marR="91450" marL="91450"/>
                </a:tc>
                <a:tc>
                  <a:txBody>
                    <a:bodyPr/>
                    <a:lstStyle/>
                    <a:p>
                      <a:pPr indent="0" lvl="0" marL="0" marR="0" rtl="0" algn="ctr">
                        <a:spcBef>
                          <a:spcPts val="0"/>
                        </a:spcBef>
                        <a:spcAft>
                          <a:spcPts val="0"/>
                        </a:spcAft>
                        <a:buNone/>
                      </a:pPr>
                      <a:r>
                        <a:rPr lang="en-US" sz="1800" u="none" cap="none" strike="noStrike"/>
                        <a:t>Name</a:t>
                      </a:r>
                      <a:endParaRPr sz="1800" u="none" cap="none" strike="noStrike"/>
                    </a:p>
                  </a:txBody>
                  <a:tcPr marT="45725" marB="45725" marR="91450" marL="91450"/>
                </a:tc>
              </a:tr>
              <a:tr h="370850">
                <a:tc>
                  <a:txBody>
                    <a:bodyPr/>
                    <a:lstStyle/>
                    <a:p>
                      <a:pPr indent="0" lvl="0" marL="0" marR="0" rtl="0" algn="l">
                        <a:spcBef>
                          <a:spcPts val="0"/>
                        </a:spcBef>
                        <a:spcAft>
                          <a:spcPts val="0"/>
                        </a:spcAft>
                        <a:buNone/>
                      </a:pPr>
                      <a:r>
                        <a:rPr lang="en-US" sz="1800" u="none" cap="none" strike="noStrike"/>
                        <a:t>EC22B005</a:t>
                      </a:r>
                      <a:endParaRPr sz="1800"/>
                    </a:p>
                  </a:txBody>
                  <a:tcPr marT="45725" marB="45725" marR="91450" marL="91450"/>
                </a:tc>
                <a:tc>
                  <a:txBody>
                    <a:bodyPr/>
                    <a:lstStyle/>
                    <a:p>
                      <a:pPr indent="0" lvl="0" marL="0" marR="0" rtl="0" algn="l">
                        <a:spcBef>
                          <a:spcPts val="0"/>
                        </a:spcBef>
                        <a:spcAft>
                          <a:spcPts val="0"/>
                        </a:spcAft>
                        <a:buNone/>
                      </a:pPr>
                      <a:r>
                        <a:rPr lang="en-US" sz="1800"/>
                        <a:t>Elatchiya Chagla</a:t>
                      </a:r>
                      <a:endParaRPr sz="1800"/>
                    </a:p>
                  </a:txBody>
                  <a:tcPr marT="45725" marB="45725" marR="91450" marL="91450"/>
                </a:tc>
              </a:tr>
              <a:tr h="370850">
                <a:tc>
                  <a:txBody>
                    <a:bodyPr/>
                    <a:lstStyle/>
                    <a:p>
                      <a:pPr indent="0" lvl="0" marL="0" marR="0" rtl="0" algn="l">
                        <a:spcBef>
                          <a:spcPts val="0"/>
                        </a:spcBef>
                        <a:spcAft>
                          <a:spcPts val="0"/>
                        </a:spcAft>
                        <a:buNone/>
                      </a:pPr>
                      <a:r>
                        <a:rPr lang="en-US" sz="1800"/>
                        <a:t>EC22B007</a:t>
                      </a:r>
                      <a:endParaRPr sz="1800"/>
                    </a:p>
                  </a:txBody>
                  <a:tcPr marT="45725" marB="45725" marR="91450" marL="91450"/>
                </a:tc>
                <a:tc>
                  <a:txBody>
                    <a:bodyPr/>
                    <a:lstStyle/>
                    <a:p>
                      <a:pPr indent="0" lvl="0" marL="0" marR="0" rtl="0" algn="l">
                        <a:spcBef>
                          <a:spcPts val="0"/>
                        </a:spcBef>
                        <a:spcAft>
                          <a:spcPts val="0"/>
                        </a:spcAft>
                        <a:buNone/>
                      </a:pPr>
                      <a:r>
                        <a:rPr lang="en-US" sz="1800"/>
                        <a:t>Harshitha .R</a:t>
                      </a:r>
                      <a:endParaRPr sz="1800"/>
                    </a:p>
                  </a:txBody>
                  <a:tcPr marT="45725" marB="45725" marR="91450" marL="91450"/>
                </a:tc>
              </a:tr>
            </a:tbl>
          </a:graphicData>
        </a:graphic>
      </p:graphicFrame>
      <p:sp>
        <p:nvSpPr>
          <p:cNvPr id="94" name="Google Shape;94;p13"/>
          <p:cNvSpPr txBox="1"/>
          <p:nvPr/>
        </p:nvSpPr>
        <p:spPr>
          <a:xfrm>
            <a:off x="2032050" y="1156025"/>
            <a:ext cx="8127900" cy="1293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en-US" sz="3600">
                <a:solidFill>
                  <a:schemeClr val="lt1"/>
                </a:solidFill>
                <a:latin typeface="Libre Franklin Medium"/>
                <a:ea typeface="Libre Franklin Medium"/>
                <a:cs typeface="Libre Franklin Medium"/>
                <a:sym typeface="Libre Franklin Medium"/>
              </a:rPr>
              <a:t>EYEBALL CONTROLLED AUTOMATIC WHEELCHAIR..</a:t>
            </a:r>
            <a:endParaRPr b="1" sz="3600">
              <a:solidFill>
                <a:schemeClr val="lt1"/>
              </a:solidFill>
              <a:latin typeface="Times New Roman"/>
              <a:ea typeface="Times New Roman"/>
              <a:cs typeface="Times New Roman"/>
              <a:sym typeface="Times New Roman"/>
            </a:endParaRPr>
          </a:p>
        </p:txBody>
      </p:sp>
      <p:pic>
        <p:nvPicPr>
          <p:cNvPr id="95" name="Google Shape;95;p13"/>
          <p:cNvPicPr preferRelativeResize="0"/>
          <p:nvPr/>
        </p:nvPicPr>
        <p:blipFill>
          <a:blip r:embed="rId4">
            <a:alphaModFix/>
          </a:blip>
          <a:stretch>
            <a:fillRect/>
          </a:stretch>
        </p:blipFill>
        <p:spPr>
          <a:xfrm>
            <a:off x="11072360" y="76200"/>
            <a:ext cx="1048665" cy="10354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72" name="Shape 172"/>
        <p:cNvGrpSpPr/>
        <p:nvPr/>
      </p:nvGrpSpPr>
      <p:grpSpPr>
        <a:xfrm>
          <a:off x="0" y="0"/>
          <a:ext cx="0" cy="0"/>
          <a:chOff x="0" y="0"/>
          <a:chExt cx="0" cy="0"/>
        </a:xfrm>
      </p:grpSpPr>
      <p:sp>
        <p:nvSpPr>
          <p:cNvPr id="173" name="Google Shape;173;p22"/>
          <p:cNvSpPr txBox="1"/>
          <p:nvPr>
            <p:ph idx="10" type="dt"/>
          </p:nvPr>
        </p:nvSpPr>
        <p:spPr>
          <a:xfrm>
            <a:off x="609600" y="6356351"/>
            <a:ext cx="10668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en-US" sz="1400">
                <a:solidFill>
                  <a:srgbClr val="17365D"/>
                </a:solidFill>
                <a:latin typeface="Calibri"/>
                <a:ea typeface="Calibri"/>
                <a:cs typeface="Calibri"/>
                <a:sym typeface="Calibri"/>
              </a:rPr>
              <a:t>08-01-2023</a:t>
            </a:r>
            <a:endParaRPr b="1" sz="1400">
              <a:solidFill>
                <a:srgbClr val="17365D"/>
              </a:solidFill>
              <a:latin typeface="Calibri"/>
              <a:ea typeface="Calibri"/>
              <a:cs typeface="Calibri"/>
              <a:sym typeface="Calibri"/>
            </a:endParaRPr>
          </a:p>
        </p:txBody>
      </p:sp>
      <p:sp>
        <p:nvSpPr>
          <p:cNvPr id="174" name="Google Shape;174;p22"/>
          <p:cNvSpPr txBox="1"/>
          <p:nvPr>
            <p:ph idx="11" type="ftr"/>
          </p:nvPr>
        </p:nvSpPr>
        <p:spPr>
          <a:xfrm>
            <a:off x="2413000" y="6356351"/>
            <a:ext cx="7797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sz="1200">
                <a:solidFill>
                  <a:srgbClr val="17365D"/>
                </a:solidFill>
                <a:latin typeface="Tahoma"/>
                <a:ea typeface="Tahoma"/>
                <a:cs typeface="Tahoma"/>
                <a:sym typeface="Tahoma"/>
              </a:rPr>
              <a:t>Project Work - M.A.M. College of Engineering and Technology, Siruganur, Tiruchirappalli – 621 105.</a:t>
            </a:r>
            <a:endParaRPr b="1" sz="1200">
              <a:solidFill>
                <a:srgbClr val="17365D"/>
              </a:solidFill>
              <a:latin typeface="Tahoma"/>
              <a:ea typeface="Tahoma"/>
              <a:cs typeface="Tahoma"/>
              <a:sym typeface="Tahoma"/>
            </a:endParaRPr>
          </a:p>
        </p:txBody>
      </p:sp>
      <p:sp>
        <p:nvSpPr>
          <p:cNvPr id="175" name="Google Shape;175;p22"/>
          <p:cNvSpPr txBox="1"/>
          <p:nvPr>
            <p:ph idx="12" type="sldNum"/>
          </p:nvPr>
        </p:nvSpPr>
        <p:spPr>
          <a:xfrm>
            <a:off x="11280575" y="6201587"/>
            <a:ext cx="731700" cy="524700"/>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99" name="Shape 99"/>
        <p:cNvGrpSpPr/>
        <p:nvPr/>
      </p:nvGrpSpPr>
      <p:grpSpPr>
        <a:xfrm>
          <a:off x="0" y="0"/>
          <a:ext cx="0" cy="0"/>
          <a:chOff x="0" y="0"/>
          <a:chExt cx="0" cy="0"/>
        </a:xfrm>
      </p:grpSpPr>
      <p:sp>
        <p:nvSpPr>
          <p:cNvPr id="100" name="Google Shape;100;p14"/>
          <p:cNvSpPr txBox="1"/>
          <p:nvPr>
            <p:ph idx="10" type="dt"/>
          </p:nvPr>
        </p:nvSpPr>
        <p:spPr>
          <a:xfrm>
            <a:off x="609600" y="6356351"/>
            <a:ext cx="10668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1400">
                <a:solidFill>
                  <a:srgbClr val="17365D"/>
                </a:solidFill>
                <a:latin typeface="Times New Roman"/>
                <a:ea typeface="Times New Roman"/>
                <a:cs typeface="Times New Roman"/>
                <a:sym typeface="Times New Roman"/>
              </a:rPr>
              <a:t>08-01-2023</a:t>
            </a:r>
            <a:endParaRPr sz="1400">
              <a:solidFill>
                <a:srgbClr val="17365D"/>
              </a:solidFill>
              <a:latin typeface="Times New Roman"/>
              <a:ea typeface="Times New Roman"/>
              <a:cs typeface="Times New Roman"/>
              <a:sym typeface="Times New Roman"/>
            </a:endParaRPr>
          </a:p>
        </p:txBody>
      </p:sp>
      <p:sp>
        <p:nvSpPr>
          <p:cNvPr id="101" name="Google Shape;101;p14"/>
          <p:cNvSpPr txBox="1"/>
          <p:nvPr>
            <p:ph idx="11" type="ftr"/>
          </p:nvPr>
        </p:nvSpPr>
        <p:spPr>
          <a:xfrm>
            <a:off x="2413000" y="6356351"/>
            <a:ext cx="7797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1200">
                <a:solidFill>
                  <a:srgbClr val="17365D"/>
                </a:solidFill>
                <a:latin typeface="Times New Roman"/>
                <a:ea typeface="Times New Roman"/>
                <a:cs typeface="Times New Roman"/>
                <a:sym typeface="Times New Roman"/>
              </a:rPr>
              <a:t>Project Work - M.A.M. College of Engineering and Technology, Siruganur, Tiruchirappalli – 621 105.</a:t>
            </a:r>
            <a:endParaRPr sz="1200">
              <a:solidFill>
                <a:srgbClr val="17365D"/>
              </a:solidFill>
              <a:latin typeface="Times New Roman"/>
              <a:ea typeface="Times New Roman"/>
              <a:cs typeface="Times New Roman"/>
              <a:sym typeface="Times New Roman"/>
            </a:endParaRPr>
          </a:p>
        </p:txBody>
      </p:sp>
      <p:sp>
        <p:nvSpPr>
          <p:cNvPr id="102" name="Google Shape;102;p14"/>
          <p:cNvSpPr txBox="1"/>
          <p:nvPr>
            <p:ph idx="12" type="sldNum"/>
          </p:nvPr>
        </p:nvSpPr>
        <p:spPr>
          <a:xfrm>
            <a:off x="11280575" y="6201587"/>
            <a:ext cx="731700" cy="524700"/>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None/>
            </a:pPr>
            <a:fld id="{00000000-1234-1234-1234-123412341234}" type="slidenum">
              <a:rPr lang="en-US"/>
              <a:t>‹#›</a:t>
            </a:fld>
            <a:endParaRPr/>
          </a:p>
        </p:txBody>
      </p:sp>
      <p:sp>
        <p:nvSpPr>
          <p:cNvPr id="103" name="Google Shape;103;p14"/>
          <p:cNvSpPr/>
          <p:nvPr/>
        </p:nvSpPr>
        <p:spPr>
          <a:xfrm>
            <a:off x="881026" y="1428736"/>
            <a:ext cx="10144196" cy="507831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1800">
              <a:solidFill>
                <a:schemeClr val="lt1"/>
              </a:solidFill>
              <a:latin typeface="Times New Roman"/>
              <a:ea typeface="Times New Roman"/>
              <a:cs typeface="Times New Roman"/>
              <a:sym typeface="Times New Roman"/>
            </a:endParaRPr>
          </a:p>
          <a:p>
            <a:pPr indent="-102870" lvl="0" marL="0" marR="0" rtl="0" algn="l">
              <a:spcBef>
                <a:spcPts val="0"/>
              </a:spcBef>
              <a:spcAft>
                <a:spcPts val="0"/>
              </a:spcAft>
              <a:buClr>
                <a:schemeClr val="lt1"/>
              </a:buClr>
              <a:buSzPts val="1620"/>
              <a:buFont typeface="Times New Roman"/>
              <a:buChar char="●"/>
            </a:pPr>
            <a:r>
              <a:rPr lang="en-US" sz="3600">
                <a:solidFill>
                  <a:schemeClr val="lt1"/>
                </a:solidFill>
                <a:latin typeface="Times New Roman"/>
                <a:ea typeface="Times New Roman"/>
                <a:cs typeface="Times New Roman"/>
                <a:sym typeface="Times New Roman"/>
              </a:rPr>
              <a:t>This is an optical type eye tracking system which uses eyeball movement of human to control the wheelchair.</a:t>
            </a:r>
            <a:endParaRPr>
              <a:solidFill>
                <a:schemeClr val="lt1"/>
              </a:solidFill>
              <a:latin typeface="Times New Roman"/>
              <a:ea typeface="Times New Roman"/>
              <a:cs typeface="Times New Roman"/>
              <a:sym typeface="Times New Roman"/>
            </a:endParaRPr>
          </a:p>
          <a:p>
            <a:pPr indent="0" lvl="0" marL="0" marR="0" rtl="0" algn="l">
              <a:spcBef>
                <a:spcPts val="0"/>
              </a:spcBef>
              <a:spcAft>
                <a:spcPts val="0"/>
              </a:spcAft>
              <a:buClr>
                <a:schemeClr val="dk1"/>
              </a:buClr>
              <a:buSzPts val="1620"/>
              <a:buFont typeface="Noto Sans Symbols"/>
              <a:buNone/>
            </a:pPr>
            <a:r>
              <a:t/>
            </a:r>
            <a:endParaRPr sz="3600">
              <a:solidFill>
                <a:schemeClr val="lt1"/>
              </a:solidFill>
              <a:latin typeface="Times New Roman"/>
              <a:ea typeface="Times New Roman"/>
              <a:cs typeface="Times New Roman"/>
              <a:sym typeface="Times New Roman"/>
            </a:endParaRPr>
          </a:p>
          <a:p>
            <a:pPr indent="-102870" lvl="0" marL="0" marR="0" rtl="0" algn="l">
              <a:spcBef>
                <a:spcPts val="0"/>
              </a:spcBef>
              <a:spcAft>
                <a:spcPts val="0"/>
              </a:spcAft>
              <a:buClr>
                <a:schemeClr val="lt1"/>
              </a:buClr>
              <a:buSzPts val="1620"/>
              <a:buFont typeface="Times New Roman"/>
              <a:buChar char="●"/>
            </a:pPr>
            <a:r>
              <a:rPr lang="en-US" sz="3600">
                <a:solidFill>
                  <a:schemeClr val="lt1"/>
                </a:solidFill>
                <a:latin typeface="Times New Roman"/>
                <a:ea typeface="Times New Roman"/>
                <a:cs typeface="Times New Roman"/>
                <a:sym typeface="Times New Roman"/>
              </a:rPr>
              <a:t>It is helpful for handicapped people in order to move their wheelchair in a proper direction without any assistance from other.</a:t>
            </a:r>
            <a:endParaRPr>
              <a:solidFill>
                <a:schemeClr val="lt1"/>
              </a:solidFill>
              <a:latin typeface="Times New Roman"/>
              <a:ea typeface="Times New Roman"/>
              <a:cs typeface="Times New Roman"/>
              <a:sym typeface="Times New Roman"/>
            </a:endParaRPr>
          </a:p>
          <a:p>
            <a:pPr indent="0" lvl="0" marL="0" marR="0" rtl="0" algn="l">
              <a:spcBef>
                <a:spcPts val="0"/>
              </a:spcBef>
              <a:spcAft>
                <a:spcPts val="0"/>
              </a:spcAft>
              <a:buClr>
                <a:schemeClr val="dk1"/>
              </a:buClr>
              <a:buSzPts val="1620"/>
              <a:buFont typeface="Noto Sans Symbols"/>
              <a:buNone/>
            </a:pPr>
            <a:r>
              <a:t/>
            </a:r>
            <a:endParaRPr sz="3600">
              <a:solidFill>
                <a:schemeClr val="lt1"/>
              </a:solidFill>
              <a:latin typeface="Times New Roman"/>
              <a:ea typeface="Times New Roman"/>
              <a:cs typeface="Times New Roman"/>
              <a:sym typeface="Times New Roman"/>
            </a:endParaRPr>
          </a:p>
        </p:txBody>
      </p:sp>
      <p:sp>
        <p:nvSpPr>
          <p:cNvPr id="104" name="Google Shape;104;p14"/>
          <p:cNvSpPr/>
          <p:nvPr/>
        </p:nvSpPr>
        <p:spPr>
          <a:xfrm>
            <a:off x="4076799" y="571475"/>
            <a:ext cx="3547500" cy="769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1" lang="en-US" sz="4400">
                <a:solidFill>
                  <a:schemeClr val="lt1"/>
                </a:solidFill>
                <a:latin typeface="Times New Roman"/>
                <a:ea typeface="Times New Roman"/>
                <a:cs typeface="Times New Roman"/>
                <a:sym typeface="Times New Roman"/>
              </a:rPr>
              <a:t>ABSTRA</a:t>
            </a:r>
            <a:r>
              <a:rPr b="1" i="1" lang="en-US" sz="4400">
                <a:solidFill>
                  <a:schemeClr val="lt1"/>
                </a:solidFill>
                <a:latin typeface="Times New Roman"/>
                <a:ea typeface="Times New Roman"/>
                <a:cs typeface="Times New Roman"/>
                <a:sym typeface="Times New Roman"/>
              </a:rPr>
              <a:t>CT</a:t>
            </a:r>
            <a:endParaRPr sz="4400">
              <a:solidFill>
                <a:schemeClr val="lt1"/>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08" name="Shape 108"/>
        <p:cNvGrpSpPr/>
        <p:nvPr/>
      </p:nvGrpSpPr>
      <p:grpSpPr>
        <a:xfrm>
          <a:off x="0" y="0"/>
          <a:ext cx="0" cy="0"/>
          <a:chOff x="0" y="0"/>
          <a:chExt cx="0" cy="0"/>
        </a:xfrm>
      </p:grpSpPr>
      <p:sp>
        <p:nvSpPr>
          <p:cNvPr id="109" name="Google Shape;109;p15"/>
          <p:cNvSpPr txBox="1"/>
          <p:nvPr>
            <p:ph idx="10" type="dt"/>
          </p:nvPr>
        </p:nvSpPr>
        <p:spPr>
          <a:xfrm>
            <a:off x="609600" y="6356351"/>
            <a:ext cx="10668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en-US" sz="1400">
                <a:solidFill>
                  <a:srgbClr val="17365D"/>
                </a:solidFill>
                <a:latin typeface="Calibri"/>
                <a:ea typeface="Calibri"/>
                <a:cs typeface="Calibri"/>
                <a:sym typeface="Calibri"/>
              </a:rPr>
              <a:t>08-01-2023</a:t>
            </a:r>
            <a:endParaRPr b="1" sz="1400">
              <a:solidFill>
                <a:srgbClr val="17365D"/>
              </a:solidFill>
              <a:latin typeface="Calibri"/>
              <a:ea typeface="Calibri"/>
              <a:cs typeface="Calibri"/>
              <a:sym typeface="Calibri"/>
            </a:endParaRPr>
          </a:p>
        </p:txBody>
      </p:sp>
      <p:sp>
        <p:nvSpPr>
          <p:cNvPr id="110" name="Google Shape;110;p15"/>
          <p:cNvSpPr txBox="1"/>
          <p:nvPr>
            <p:ph idx="11" type="ftr"/>
          </p:nvPr>
        </p:nvSpPr>
        <p:spPr>
          <a:xfrm>
            <a:off x="2413000" y="6356351"/>
            <a:ext cx="7797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sz="1200">
                <a:solidFill>
                  <a:srgbClr val="17365D"/>
                </a:solidFill>
                <a:latin typeface="Tahoma"/>
                <a:ea typeface="Tahoma"/>
                <a:cs typeface="Tahoma"/>
                <a:sym typeface="Tahoma"/>
              </a:rPr>
              <a:t>Project Work - M.A.M. College of Engineering and Technology, Siruganur, Tiruchirappalli – 621 105.</a:t>
            </a:r>
            <a:endParaRPr b="1" sz="1200">
              <a:solidFill>
                <a:srgbClr val="17365D"/>
              </a:solidFill>
              <a:latin typeface="Tahoma"/>
              <a:ea typeface="Tahoma"/>
              <a:cs typeface="Tahoma"/>
              <a:sym typeface="Tahoma"/>
            </a:endParaRPr>
          </a:p>
        </p:txBody>
      </p:sp>
      <p:sp>
        <p:nvSpPr>
          <p:cNvPr id="111" name="Google Shape;111;p15"/>
          <p:cNvSpPr txBox="1"/>
          <p:nvPr>
            <p:ph idx="12" type="sldNum"/>
          </p:nvPr>
        </p:nvSpPr>
        <p:spPr>
          <a:xfrm>
            <a:off x="11280575" y="6201587"/>
            <a:ext cx="731700" cy="524700"/>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None/>
            </a:pPr>
            <a:fld id="{00000000-1234-1234-1234-123412341234}" type="slidenum">
              <a:rPr lang="en-US"/>
              <a:t>‹#›</a:t>
            </a:fld>
            <a:endParaRPr/>
          </a:p>
        </p:txBody>
      </p:sp>
      <p:sp>
        <p:nvSpPr>
          <p:cNvPr id="112" name="Google Shape;112;p15"/>
          <p:cNvSpPr/>
          <p:nvPr/>
        </p:nvSpPr>
        <p:spPr>
          <a:xfrm>
            <a:off x="4104101" y="642925"/>
            <a:ext cx="4411500" cy="5847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i="1" lang="en-US" sz="3200">
                <a:solidFill>
                  <a:schemeClr val="lt1"/>
                </a:solidFill>
                <a:latin typeface="Arial"/>
                <a:ea typeface="Arial"/>
                <a:cs typeface="Arial"/>
                <a:sym typeface="Arial"/>
              </a:rPr>
              <a:t>EXISTING SYSTEM</a:t>
            </a:r>
            <a:endParaRPr b="1" i="1" sz="3200">
              <a:solidFill>
                <a:schemeClr val="lt1"/>
              </a:solidFill>
              <a:latin typeface="Arial"/>
              <a:ea typeface="Arial"/>
              <a:cs typeface="Arial"/>
              <a:sym typeface="Arial"/>
            </a:endParaRPr>
          </a:p>
        </p:txBody>
      </p:sp>
      <p:pic>
        <p:nvPicPr>
          <p:cNvPr id="113" name="Google Shape;113;p15"/>
          <p:cNvPicPr preferRelativeResize="0"/>
          <p:nvPr/>
        </p:nvPicPr>
        <p:blipFill rotWithShape="1">
          <a:blip r:embed="rId4">
            <a:alphaModFix/>
          </a:blip>
          <a:srcRect b="0" l="0" r="0" t="0"/>
          <a:stretch/>
        </p:blipFill>
        <p:spPr>
          <a:xfrm>
            <a:off x="3952851" y="1925974"/>
            <a:ext cx="4356226" cy="435622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17" name="Shape 117"/>
        <p:cNvGrpSpPr/>
        <p:nvPr/>
      </p:nvGrpSpPr>
      <p:grpSpPr>
        <a:xfrm>
          <a:off x="0" y="0"/>
          <a:ext cx="0" cy="0"/>
          <a:chOff x="0" y="0"/>
          <a:chExt cx="0" cy="0"/>
        </a:xfrm>
      </p:grpSpPr>
      <p:sp>
        <p:nvSpPr>
          <p:cNvPr id="118" name="Google Shape;118;p16"/>
          <p:cNvSpPr txBox="1"/>
          <p:nvPr>
            <p:ph idx="10" type="dt"/>
          </p:nvPr>
        </p:nvSpPr>
        <p:spPr>
          <a:xfrm>
            <a:off x="609600" y="6356351"/>
            <a:ext cx="10668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en-US" sz="1400">
                <a:solidFill>
                  <a:srgbClr val="17365D"/>
                </a:solidFill>
                <a:latin typeface="Calibri"/>
                <a:ea typeface="Calibri"/>
                <a:cs typeface="Calibri"/>
                <a:sym typeface="Calibri"/>
              </a:rPr>
              <a:t>08-01-2023</a:t>
            </a:r>
            <a:endParaRPr b="1" sz="1400">
              <a:solidFill>
                <a:srgbClr val="17365D"/>
              </a:solidFill>
              <a:latin typeface="Calibri"/>
              <a:ea typeface="Calibri"/>
              <a:cs typeface="Calibri"/>
              <a:sym typeface="Calibri"/>
            </a:endParaRPr>
          </a:p>
        </p:txBody>
      </p:sp>
      <p:sp>
        <p:nvSpPr>
          <p:cNvPr id="119" name="Google Shape;119;p16"/>
          <p:cNvSpPr txBox="1"/>
          <p:nvPr>
            <p:ph idx="11" type="ftr"/>
          </p:nvPr>
        </p:nvSpPr>
        <p:spPr>
          <a:xfrm>
            <a:off x="2413000" y="6356351"/>
            <a:ext cx="7797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sz="1200">
                <a:solidFill>
                  <a:srgbClr val="17365D"/>
                </a:solidFill>
                <a:latin typeface="Tahoma"/>
                <a:ea typeface="Tahoma"/>
                <a:cs typeface="Tahoma"/>
                <a:sym typeface="Tahoma"/>
              </a:rPr>
              <a:t>Project Work - M.A.M. College of Engineering and Technology, Siruganur, Tiruchirappalli – 621 105.</a:t>
            </a:r>
            <a:endParaRPr b="1" sz="1200">
              <a:solidFill>
                <a:srgbClr val="17365D"/>
              </a:solidFill>
              <a:latin typeface="Tahoma"/>
              <a:ea typeface="Tahoma"/>
              <a:cs typeface="Tahoma"/>
              <a:sym typeface="Tahoma"/>
            </a:endParaRPr>
          </a:p>
        </p:txBody>
      </p:sp>
      <p:sp>
        <p:nvSpPr>
          <p:cNvPr id="120" name="Google Shape;120;p16"/>
          <p:cNvSpPr txBox="1"/>
          <p:nvPr>
            <p:ph idx="12" type="sldNum"/>
          </p:nvPr>
        </p:nvSpPr>
        <p:spPr>
          <a:xfrm>
            <a:off x="11280575" y="6201587"/>
            <a:ext cx="731700" cy="524700"/>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None/>
            </a:pPr>
            <a:fld id="{00000000-1234-1234-1234-123412341234}" type="slidenum">
              <a:rPr lang="en-US"/>
              <a:t>‹#›</a:t>
            </a:fld>
            <a:endParaRPr/>
          </a:p>
        </p:txBody>
      </p:sp>
      <p:sp>
        <p:nvSpPr>
          <p:cNvPr id="121" name="Google Shape;121;p16"/>
          <p:cNvSpPr/>
          <p:nvPr/>
        </p:nvSpPr>
        <p:spPr>
          <a:xfrm>
            <a:off x="595274" y="214290"/>
            <a:ext cx="10715700" cy="5078313"/>
          </a:xfrm>
          <a:prstGeom prst="rect">
            <a:avLst/>
          </a:prstGeom>
          <a:noFill/>
          <a:ln>
            <a:noFill/>
          </a:ln>
        </p:spPr>
        <p:txBody>
          <a:bodyPr anchorCtr="0" anchor="t" bIns="45700" lIns="91425" spcFirstLastPara="1" rIns="91425" wrap="square" tIns="45700">
            <a:noAutofit/>
          </a:bodyPr>
          <a:lstStyle/>
          <a:p>
            <a:pPr indent="-102870" lvl="0" marL="0" marR="0" rtl="0" algn="l">
              <a:spcBef>
                <a:spcPts val="0"/>
              </a:spcBef>
              <a:spcAft>
                <a:spcPts val="0"/>
              </a:spcAft>
              <a:buClr>
                <a:schemeClr val="lt1"/>
              </a:buClr>
              <a:buSzPts val="1620"/>
              <a:buFont typeface="Times New Roman"/>
              <a:buChar char="●"/>
            </a:pPr>
            <a:r>
              <a:rPr lang="en-US" sz="3600">
                <a:solidFill>
                  <a:schemeClr val="lt1"/>
                </a:solidFill>
                <a:latin typeface="Times New Roman"/>
                <a:ea typeface="Times New Roman"/>
                <a:cs typeface="Times New Roman"/>
                <a:sym typeface="Times New Roman"/>
              </a:rPr>
              <a:t>In the existing system,they are giving remote control type of wheelchair controlling system is present in a wheelchair.</a:t>
            </a:r>
            <a:endParaRPr>
              <a:solidFill>
                <a:schemeClr val="lt1"/>
              </a:solidFill>
              <a:latin typeface="Times New Roman"/>
              <a:ea typeface="Times New Roman"/>
              <a:cs typeface="Times New Roman"/>
              <a:sym typeface="Times New Roman"/>
            </a:endParaRPr>
          </a:p>
          <a:p>
            <a:pPr indent="0" lvl="0" marL="0" marR="0" rtl="0" algn="l">
              <a:spcBef>
                <a:spcPts val="0"/>
              </a:spcBef>
              <a:spcAft>
                <a:spcPts val="0"/>
              </a:spcAft>
              <a:buClr>
                <a:schemeClr val="dk1"/>
              </a:buClr>
              <a:buSzPts val="1620"/>
              <a:buFont typeface="Noto Sans Symbols"/>
              <a:buNone/>
            </a:pPr>
            <a:r>
              <a:t/>
            </a:r>
            <a:endParaRPr sz="3600">
              <a:solidFill>
                <a:schemeClr val="lt1"/>
              </a:solidFill>
              <a:latin typeface="Times New Roman"/>
              <a:ea typeface="Times New Roman"/>
              <a:cs typeface="Times New Roman"/>
              <a:sym typeface="Times New Roman"/>
            </a:endParaRPr>
          </a:p>
          <a:p>
            <a:pPr indent="-102870" lvl="0" marL="0" marR="0" rtl="0" algn="l">
              <a:spcBef>
                <a:spcPts val="0"/>
              </a:spcBef>
              <a:spcAft>
                <a:spcPts val="0"/>
              </a:spcAft>
              <a:buClr>
                <a:schemeClr val="lt1"/>
              </a:buClr>
              <a:buSzPts val="1620"/>
              <a:buFont typeface="Times New Roman"/>
              <a:buChar char="●"/>
            </a:pPr>
            <a:r>
              <a:rPr lang="en-US" sz="3600">
                <a:solidFill>
                  <a:schemeClr val="lt1"/>
                </a:solidFill>
                <a:latin typeface="Times New Roman"/>
                <a:ea typeface="Times New Roman"/>
                <a:cs typeface="Times New Roman"/>
                <a:sym typeface="Times New Roman"/>
              </a:rPr>
              <a:t>But this system is not much helpful for paralyzed and handicapped peoples.</a:t>
            </a:r>
            <a:endParaRPr>
              <a:solidFill>
                <a:schemeClr val="lt1"/>
              </a:solidFill>
              <a:latin typeface="Times New Roman"/>
              <a:ea typeface="Times New Roman"/>
              <a:cs typeface="Times New Roman"/>
              <a:sym typeface="Times New Roman"/>
            </a:endParaRPr>
          </a:p>
          <a:p>
            <a:pPr indent="0" lvl="0" marL="0" marR="0" rtl="0" algn="l">
              <a:spcBef>
                <a:spcPts val="0"/>
              </a:spcBef>
              <a:spcAft>
                <a:spcPts val="0"/>
              </a:spcAft>
              <a:buClr>
                <a:schemeClr val="dk1"/>
              </a:buClr>
              <a:buSzPts val="1620"/>
              <a:buFont typeface="Noto Sans Symbols"/>
              <a:buNone/>
            </a:pPr>
            <a:r>
              <a:t/>
            </a:r>
            <a:endParaRPr sz="3600">
              <a:solidFill>
                <a:schemeClr val="lt1"/>
              </a:solidFill>
              <a:latin typeface="Times New Roman"/>
              <a:ea typeface="Times New Roman"/>
              <a:cs typeface="Times New Roman"/>
              <a:sym typeface="Times New Roman"/>
            </a:endParaRPr>
          </a:p>
          <a:p>
            <a:pPr indent="-102870" lvl="0" marL="0" marR="0" rtl="0" algn="l">
              <a:spcBef>
                <a:spcPts val="0"/>
              </a:spcBef>
              <a:spcAft>
                <a:spcPts val="0"/>
              </a:spcAft>
              <a:buClr>
                <a:schemeClr val="lt1"/>
              </a:buClr>
              <a:buSzPts val="1620"/>
              <a:buFont typeface="Times New Roman"/>
              <a:buChar char="●"/>
            </a:pPr>
            <a:r>
              <a:rPr lang="en-US" sz="3600">
                <a:solidFill>
                  <a:schemeClr val="lt1"/>
                </a:solidFill>
                <a:latin typeface="Times New Roman"/>
                <a:ea typeface="Times New Roman"/>
                <a:cs typeface="Times New Roman"/>
                <a:sym typeface="Times New Roman"/>
              </a:rPr>
              <a:t>So, we go for brain-computer interface based on the eyeball movement.</a:t>
            </a:r>
            <a:endParaRPr sz="3600">
              <a:solidFill>
                <a:schemeClr val="lt1"/>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25" name="Shape 125"/>
        <p:cNvGrpSpPr/>
        <p:nvPr/>
      </p:nvGrpSpPr>
      <p:grpSpPr>
        <a:xfrm>
          <a:off x="0" y="0"/>
          <a:ext cx="0" cy="0"/>
          <a:chOff x="0" y="0"/>
          <a:chExt cx="0" cy="0"/>
        </a:xfrm>
      </p:grpSpPr>
      <p:sp>
        <p:nvSpPr>
          <p:cNvPr id="126" name="Google Shape;126;p17"/>
          <p:cNvSpPr txBox="1"/>
          <p:nvPr>
            <p:ph idx="10" type="dt"/>
          </p:nvPr>
        </p:nvSpPr>
        <p:spPr>
          <a:xfrm>
            <a:off x="609600" y="6356351"/>
            <a:ext cx="10668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en-US" sz="1400">
                <a:solidFill>
                  <a:srgbClr val="17365D"/>
                </a:solidFill>
                <a:latin typeface="Calibri"/>
                <a:ea typeface="Calibri"/>
                <a:cs typeface="Calibri"/>
                <a:sym typeface="Calibri"/>
              </a:rPr>
              <a:t>08-01-2023</a:t>
            </a:r>
            <a:endParaRPr b="1" sz="1400">
              <a:solidFill>
                <a:srgbClr val="17365D"/>
              </a:solidFill>
              <a:latin typeface="Calibri"/>
              <a:ea typeface="Calibri"/>
              <a:cs typeface="Calibri"/>
              <a:sym typeface="Calibri"/>
            </a:endParaRPr>
          </a:p>
        </p:txBody>
      </p:sp>
      <p:sp>
        <p:nvSpPr>
          <p:cNvPr id="127" name="Google Shape;127;p17"/>
          <p:cNvSpPr txBox="1"/>
          <p:nvPr>
            <p:ph idx="11" type="ftr"/>
          </p:nvPr>
        </p:nvSpPr>
        <p:spPr>
          <a:xfrm>
            <a:off x="2413000" y="6356351"/>
            <a:ext cx="7797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sz="1200">
                <a:solidFill>
                  <a:srgbClr val="17365D"/>
                </a:solidFill>
                <a:latin typeface="Tahoma"/>
                <a:ea typeface="Tahoma"/>
                <a:cs typeface="Tahoma"/>
                <a:sym typeface="Tahoma"/>
              </a:rPr>
              <a:t>Project Work - M.A.M. College of Engineering and Technology, Siruganur, Tiruchirappalli – 621 105.</a:t>
            </a:r>
            <a:endParaRPr b="1" sz="1200">
              <a:solidFill>
                <a:srgbClr val="17365D"/>
              </a:solidFill>
              <a:latin typeface="Tahoma"/>
              <a:ea typeface="Tahoma"/>
              <a:cs typeface="Tahoma"/>
              <a:sym typeface="Tahoma"/>
            </a:endParaRPr>
          </a:p>
        </p:txBody>
      </p:sp>
      <p:sp>
        <p:nvSpPr>
          <p:cNvPr id="128" name="Google Shape;128;p17"/>
          <p:cNvSpPr txBox="1"/>
          <p:nvPr>
            <p:ph idx="12" type="sldNum"/>
          </p:nvPr>
        </p:nvSpPr>
        <p:spPr>
          <a:xfrm>
            <a:off x="11280575" y="6201587"/>
            <a:ext cx="731700" cy="524700"/>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None/>
            </a:pPr>
            <a:fld id="{00000000-1234-1234-1234-123412341234}" type="slidenum">
              <a:rPr lang="en-US"/>
              <a:t>‹#›</a:t>
            </a:fld>
            <a:endParaRPr/>
          </a:p>
        </p:txBody>
      </p:sp>
      <p:sp>
        <p:nvSpPr>
          <p:cNvPr id="129" name="Google Shape;129;p17"/>
          <p:cNvSpPr/>
          <p:nvPr/>
        </p:nvSpPr>
        <p:spPr>
          <a:xfrm>
            <a:off x="3894376" y="500050"/>
            <a:ext cx="4371900" cy="523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1" lang="en-US" sz="2800">
                <a:solidFill>
                  <a:srgbClr val="000066"/>
                </a:solidFill>
                <a:latin typeface="Arial"/>
                <a:ea typeface="Arial"/>
                <a:cs typeface="Arial"/>
                <a:sym typeface="Arial"/>
              </a:rPr>
              <a:t>PROPOSED SYSTEM</a:t>
            </a:r>
            <a:endParaRPr sz="2800">
              <a:solidFill>
                <a:schemeClr val="dk1"/>
              </a:solidFill>
              <a:latin typeface="Calibri"/>
              <a:ea typeface="Calibri"/>
              <a:cs typeface="Calibri"/>
              <a:sym typeface="Calibri"/>
            </a:endParaRPr>
          </a:p>
        </p:txBody>
      </p:sp>
      <p:pic>
        <p:nvPicPr>
          <p:cNvPr id="130" name="Google Shape;130;p17"/>
          <p:cNvPicPr preferRelativeResize="0"/>
          <p:nvPr/>
        </p:nvPicPr>
        <p:blipFill rotWithShape="1">
          <a:blip r:embed="rId4">
            <a:alphaModFix/>
          </a:blip>
          <a:srcRect b="0" l="0" r="0" t="0"/>
          <a:stretch/>
        </p:blipFill>
        <p:spPr>
          <a:xfrm>
            <a:off x="2746649" y="1487550"/>
            <a:ext cx="6876775" cy="466154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34" name="Shape 134"/>
        <p:cNvGrpSpPr/>
        <p:nvPr/>
      </p:nvGrpSpPr>
      <p:grpSpPr>
        <a:xfrm>
          <a:off x="0" y="0"/>
          <a:ext cx="0" cy="0"/>
          <a:chOff x="0" y="0"/>
          <a:chExt cx="0" cy="0"/>
        </a:xfrm>
      </p:grpSpPr>
      <p:sp>
        <p:nvSpPr>
          <p:cNvPr id="135" name="Google Shape;135;p18"/>
          <p:cNvSpPr txBox="1"/>
          <p:nvPr>
            <p:ph idx="10" type="dt"/>
          </p:nvPr>
        </p:nvSpPr>
        <p:spPr>
          <a:xfrm>
            <a:off x="609600" y="6356351"/>
            <a:ext cx="10668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en-US" sz="1400">
                <a:solidFill>
                  <a:srgbClr val="17365D"/>
                </a:solidFill>
                <a:latin typeface="Calibri"/>
                <a:ea typeface="Calibri"/>
                <a:cs typeface="Calibri"/>
                <a:sym typeface="Calibri"/>
              </a:rPr>
              <a:t>08-01-2023</a:t>
            </a:r>
            <a:endParaRPr b="1" sz="1400">
              <a:solidFill>
                <a:srgbClr val="17365D"/>
              </a:solidFill>
              <a:latin typeface="Calibri"/>
              <a:ea typeface="Calibri"/>
              <a:cs typeface="Calibri"/>
              <a:sym typeface="Calibri"/>
            </a:endParaRPr>
          </a:p>
        </p:txBody>
      </p:sp>
      <p:sp>
        <p:nvSpPr>
          <p:cNvPr id="136" name="Google Shape;136;p18"/>
          <p:cNvSpPr txBox="1"/>
          <p:nvPr>
            <p:ph idx="11" type="ftr"/>
          </p:nvPr>
        </p:nvSpPr>
        <p:spPr>
          <a:xfrm>
            <a:off x="2413000" y="6356351"/>
            <a:ext cx="7797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sz="1200">
                <a:solidFill>
                  <a:srgbClr val="17365D"/>
                </a:solidFill>
                <a:latin typeface="Tahoma"/>
                <a:ea typeface="Tahoma"/>
                <a:cs typeface="Tahoma"/>
                <a:sym typeface="Tahoma"/>
              </a:rPr>
              <a:t>Project Work - M.A.M. College of Engineering and Technology, Siruganur, Tiruchirappalli – 621 105.</a:t>
            </a:r>
            <a:endParaRPr b="1" sz="1200">
              <a:solidFill>
                <a:srgbClr val="17365D"/>
              </a:solidFill>
              <a:latin typeface="Tahoma"/>
              <a:ea typeface="Tahoma"/>
              <a:cs typeface="Tahoma"/>
              <a:sym typeface="Tahoma"/>
            </a:endParaRPr>
          </a:p>
        </p:txBody>
      </p:sp>
      <p:sp>
        <p:nvSpPr>
          <p:cNvPr id="137" name="Google Shape;137;p18"/>
          <p:cNvSpPr txBox="1"/>
          <p:nvPr>
            <p:ph idx="12" type="sldNum"/>
          </p:nvPr>
        </p:nvSpPr>
        <p:spPr>
          <a:xfrm>
            <a:off x="11280575" y="6201587"/>
            <a:ext cx="731700" cy="524700"/>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None/>
            </a:pPr>
            <a:fld id="{00000000-1234-1234-1234-123412341234}" type="slidenum">
              <a:rPr lang="en-US"/>
              <a:t>‹#›</a:t>
            </a:fld>
            <a:endParaRPr/>
          </a:p>
        </p:txBody>
      </p:sp>
      <p:sp>
        <p:nvSpPr>
          <p:cNvPr id="138" name="Google Shape;138;p18"/>
          <p:cNvSpPr/>
          <p:nvPr/>
        </p:nvSpPr>
        <p:spPr>
          <a:xfrm>
            <a:off x="837423" y="1306382"/>
            <a:ext cx="11501400" cy="3416400"/>
          </a:xfrm>
          <a:prstGeom prst="rect">
            <a:avLst/>
          </a:prstGeom>
          <a:noFill/>
          <a:ln>
            <a:noFill/>
          </a:ln>
        </p:spPr>
        <p:txBody>
          <a:bodyPr anchorCtr="0" anchor="t" bIns="45700" lIns="91425" spcFirstLastPara="1" rIns="91425" wrap="square" tIns="45700">
            <a:noAutofit/>
          </a:bodyPr>
          <a:lstStyle/>
          <a:p>
            <a:pPr indent="-102870" lvl="0" marL="0" marR="0" rtl="0" algn="l">
              <a:spcBef>
                <a:spcPts val="0"/>
              </a:spcBef>
              <a:spcAft>
                <a:spcPts val="0"/>
              </a:spcAft>
              <a:buClr>
                <a:schemeClr val="dk1"/>
              </a:buClr>
              <a:buSzPts val="1620"/>
              <a:buFont typeface="Times New Roman"/>
              <a:buChar char="●"/>
            </a:pPr>
            <a:r>
              <a:rPr lang="en-US" sz="3600">
                <a:solidFill>
                  <a:schemeClr val="dk1"/>
                </a:solidFill>
                <a:latin typeface="Times New Roman"/>
                <a:ea typeface="Times New Roman"/>
                <a:cs typeface="Times New Roman"/>
                <a:sym typeface="Times New Roman"/>
              </a:rPr>
              <a:t>In this method the camera is focused on the eye by using  RASPBERRY PI.</a:t>
            </a:r>
            <a:endParaRPr>
              <a:latin typeface="Times New Roman"/>
              <a:ea typeface="Times New Roman"/>
              <a:cs typeface="Times New Roman"/>
              <a:sym typeface="Times New Roman"/>
            </a:endParaRPr>
          </a:p>
          <a:p>
            <a:pPr indent="0" lvl="0" marL="0" marR="0" rtl="0" algn="l">
              <a:spcBef>
                <a:spcPts val="0"/>
              </a:spcBef>
              <a:spcAft>
                <a:spcPts val="0"/>
              </a:spcAft>
              <a:buClr>
                <a:schemeClr val="dk1"/>
              </a:buClr>
              <a:buSzPts val="1620"/>
              <a:buFont typeface="Noto Sans Symbols"/>
              <a:buNone/>
            </a:pPr>
            <a:r>
              <a:t/>
            </a:r>
            <a:endParaRPr sz="3600">
              <a:solidFill>
                <a:schemeClr val="dk1"/>
              </a:solidFill>
              <a:latin typeface="Times New Roman"/>
              <a:ea typeface="Times New Roman"/>
              <a:cs typeface="Times New Roman"/>
              <a:sym typeface="Times New Roman"/>
            </a:endParaRPr>
          </a:p>
          <a:p>
            <a:pPr indent="-102870" lvl="0" marL="0" marR="0" rtl="0" algn="l">
              <a:spcBef>
                <a:spcPts val="0"/>
              </a:spcBef>
              <a:spcAft>
                <a:spcPts val="0"/>
              </a:spcAft>
              <a:buClr>
                <a:schemeClr val="dk1"/>
              </a:buClr>
              <a:buSzPts val="1620"/>
              <a:buFont typeface="Times New Roman"/>
              <a:buChar char="●"/>
            </a:pPr>
            <a:r>
              <a:rPr lang="en-US" sz="3600">
                <a:solidFill>
                  <a:schemeClr val="dk1"/>
                </a:solidFill>
                <a:latin typeface="Times New Roman"/>
                <a:ea typeface="Times New Roman"/>
                <a:cs typeface="Times New Roman"/>
                <a:sym typeface="Times New Roman"/>
              </a:rPr>
              <a:t>By tracking the eyeball movement,we can move the wheelchair accordingly.</a:t>
            </a:r>
            <a:endParaRPr>
              <a:latin typeface="Times New Roman"/>
              <a:ea typeface="Times New Roman"/>
              <a:cs typeface="Times New Roman"/>
              <a:sym typeface="Times New Roman"/>
            </a:endParaRPr>
          </a:p>
          <a:p>
            <a:pPr indent="0" lvl="0" marL="0" marR="0" rtl="0" algn="l">
              <a:spcBef>
                <a:spcPts val="0"/>
              </a:spcBef>
              <a:spcAft>
                <a:spcPts val="0"/>
              </a:spcAft>
              <a:buClr>
                <a:schemeClr val="dk1"/>
              </a:buClr>
              <a:buSzPts val="1620"/>
              <a:buFont typeface="Noto Sans Symbols"/>
              <a:buNone/>
            </a:pPr>
            <a:r>
              <a:t/>
            </a:r>
            <a:endParaRPr sz="3600">
              <a:solidFill>
                <a:schemeClr val="dk1"/>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42" name="Shape 142"/>
        <p:cNvGrpSpPr/>
        <p:nvPr/>
      </p:nvGrpSpPr>
      <p:grpSpPr>
        <a:xfrm>
          <a:off x="0" y="0"/>
          <a:ext cx="0" cy="0"/>
          <a:chOff x="0" y="0"/>
          <a:chExt cx="0" cy="0"/>
        </a:xfrm>
      </p:grpSpPr>
      <p:sp>
        <p:nvSpPr>
          <p:cNvPr id="143" name="Google Shape;143;p19"/>
          <p:cNvSpPr txBox="1"/>
          <p:nvPr>
            <p:ph idx="10" type="dt"/>
          </p:nvPr>
        </p:nvSpPr>
        <p:spPr>
          <a:xfrm>
            <a:off x="609600" y="6356351"/>
            <a:ext cx="10668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en-US" sz="1400">
                <a:solidFill>
                  <a:srgbClr val="17365D"/>
                </a:solidFill>
                <a:latin typeface="Calibri"/>
                <a:ea typeface="Calibri"/>
                <a:cs typeface="Calibri"/>
                <a:sym typeface="Calibri"/>
              </a:rPr>
              <a:t>08-01-2023</a:t>
            </a:r>
            <a:endParaRPr b="1" sz="1400">
              <a:solidFill>
                <a:srgbClr val="17365D"/>
              </a:solidFill>
              <a:latin typeface="Calibri"/>
              <a:ea typeface="Calibri"/>
              <a:cs typeface="Calibri"/>
              <a:sym typeface="Calibri"/>
            </a:endParaRPr>
          </a:p>
        </p:txBody>
      </p:sp>
      <p:sp>
        <p:nvSpPr>
          <p:cNvPr id="144" name="Google Shape;144;p19"/>
          <p:cNvSpPr txBox="1"/>
          <p:nvPr>
            <p:ph idx="11" type="ftr"/>
          </p:nvPr>
        </p:nvSpPr>
        <p:spPr>
          <a:xfrm>
            <a:off x="2413000" y="6356351"/>
            <a:ext cx="7797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sz="1200">
                <a:solidFill>
                  <a:srgbClr val="17365D"/>
                </a:solidFill>
                <a:latin typeface="Tahoma"/>
                <a:ea typeface="Tahoma"/>
                <a:cs typeface="Tahoma"/>
                <a:sym typeface="Tahoma"/>
              </a:rPr>
              <a:t>Project Work - M.A.M. College of Engineering and Technology, Siruganur, Tiruchirappalli – 621 105.</a:t>
            </a:r>
            <a:endParaRPr b="1" sz="1200">
              <a:solidFill>
                <a:srgbClr val="17365D"/>
              </a:solidFill>
              <a:latin typeface="Tahoma"/>
              <a:ea typeface="Tahoma"/>
              <a:cs typeface="Tahoma"/>
              <a:sym typeface="Tahoma"/>
            </a:endParaRPr>
          </a:p>
        </p:txBody>
      </p:sp>
      <p:sp>
        <p:nvSpPr>
          <p:cNvPr id="145" name="Google Shape;145;p19"/>
          <p:cNvSpPr txBox="1"/>
          <p:nvPr>
            <p:ph idx="12" type="sldNum"/>
          </p:nvPr>
        </p:nvSpPr>
        <p:spPr>
          <a:xfrm>
            <a:off x="11280575" y="6201587"/>
            <a:ext cx="731700" cy="524700"/>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None/>
            </a:pPr>
            <a:fld id="{00000000-1234-1234-1234-123412341234}" type="slidenum">
              <a:rPr lang="en-US"/>
              <a:t>‹#›</a:t>
            </a:fld>
            <a:endParaRPr/>
          </a:p>
        </p:txBody>
      </p:sp>
      <p:sp>
        <p:nvSpPr>
          <p:cNvPr id="146" name="Google Shape;146;p19"/>
          <p:cNvSpPr/>
          <p:nvPr/>
        </p:nvSpPr>
        <p:spPr>
          <a:xfrm>
            <a:off x="4738678" y="500042"/>
            <a:ext cx="3149773"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1" lang="en-US" sz="3600">
                <a:solidFill>
                  <a:schemeClr val="dk1"/>
                </a:solidFill>
                <a:latin typeface="Calibri"/>
                <a:ea typeface="Calibri"/>
                <a:cs typeface="Calibri"/>
                <a:sym typeface="Calibri"/>
              </a:rPr>
              <a:t>ADVANTAGES...</a:t>
            </a:r>
            <a:endParaRPr sz="3600">
              <a:solidFill>
                <a:schemeClr val="dk1"/>
              </a:solidFill>
              <a:latin typeface="Calibri"/>
              <a:ea typeface="Calibri"/>
              <a:cs typeface="Calibri"/>
              <a:sym typeface="Calibri"/>
            </a:endParaRPr>
          </a:p>
        </p:txBody>
      </p:sp>
      <p:sp>
        <p:nvSpPr>
          <p:cNvPr id="147" name="Google Shape;147;p19"/>
          <p:cNvSpPr/>
          <p:nvPr/>
        </p:nvSpPr>
        <p:spPr>
          <a:xfrm>
            <a:off x="666712" y="1357298"/>
            <a:ext cx="11072890" cy="4401205"/>
          </a:xfrm>
          <a:prstGeom prst="rect">
            <a:avLst/>
          </a:prstGeom>
          <a:noFill/>
          <a:ln>
            <a:noFill/>
          </a:ln>
        </p:spPr>
        <p:txBody>
          <a:bodyPr anchorCtr="0" anchor="t" bIns="45700" lIns="91425" spcFirstLastPara="1" rIns="91425" wrap="square" tIns="45700">
            <a:noAutofit/>
          </a:bodyPr>
          <a:lstStyle/>
          <a:p>
            <a:pPr indent="-114300" lvl="0" marL="0" marR="0" rtl="0" algn="l">
              <a:spcBef>
                <a:spcPts val="0"/>
              </a:spcBef>
              <a:spcAft>
                <a:spcPts val="0"/>
              </a:spcAft>
              <a:buClr>
                <a:schemeClr val="dk1"/>
              </a:buClr>
              <a:buSzPts val="1800"/>
              <a:buFont typeface="Noto Sans Symbols"/>
              <a:buChar char="●"/>
            </a:pPr>
            <a:r>
              <a:rPr lang="en-US" sz="4000">
                <a:solidFill>
                  <a:schemeClr val="dk1"/>
                </a:solidFill>
                <a:latin typeface="Times New Roman"/>
                <a:ea typeface="Times New Roman"/>
                <a:cs typeface="Times New Roman"/>
                <a:sym typeface="Times New Roman"/>
              </a:rPr>
              <a:t> Using eye ball sensor we can easily calculate the threshold values of position.</a:t>
            </a:r>
            <a:endParaRPr>
              <a:latin typeface="Times New Roman"/>
              <a:ea typeface="Times New Roman"/>
              <a:cs typeface="Times New Roman"/>
              <a:sym typeface="Times New Roman"/>
            </a:endParaRPr>
          </a:p>
          <a:p>
            <a:pPr indent="0" lvl="0" marL="0" marR="0" rtl="0" algn="l">
              <a:spcBef>
                <a:spcPts val="0"/>
              </a:spcBef>
              <a:spcAft>
                <a:spcPts val="0"/>
              </a:spcAft>
              <a:buClr>
                <a:schemeClr val="dk1"/>
              </a:buClr>
              <a:buSzPts val="1800"/>
              <a:buFont typeface="Noto Sans Symbols"/>
              <a:buNone/>
            </a:pPr>
            <a:r>
              <a:t/>
            </a:r>
            <a:endParaRPr sz="4000">
              <a:solidFill>
                <a:schemeClr val="dk1"/>
              </a:solidFill>
              <a:latin typeface="Times New Roman"/>
              <a:ea typeface="Times New Roman"/>
              <a:cs typeface="Times New Roman"/>
              <a:sym typeface="Times New Roman"/>
            </a:endParaRPr>
          </a:p>
          <a:p>
            <a:pPr indent="0" lvl="0" marL="0" marR="0" rtl="0" algn="l">
              <a:spcBef>
                <a:spcPts val="0"/>
              </a:spcBef>
              <a:spcAft>
                <a:spcPts val="0"/>
              </a:spcAft>
              <a:buClr>
                <a:schemeClr val="dk1"/>
              </a:buClr>
              <a:buSzPts val="1800"/>
              <a:buFont typeface="Noto Sans Symbols"/>
              <a:buNone/>
            </a:pPr>
            <a:r>
              <a:t/>
            </a:r>
            <a:endParaRPr sz="4000">
              <a:solidFill>
                <a:schemeClr val="dk1"/>
              </a:solidFill>
              <a:latin typeface="Times New Roman"/>
              <a:ea typeface="Times New Roman"/>
              <a:cs typeface="Times New Roman"/>
              <a:sym typeface="Times New Roman"/>
            </a:endParaRPr>
          </a:p>
          <a:p>
            <a:pPr indent="-114300" lvl="0" marL="0" marR="0" rtl="0" algn="l">
              <a:spcBef>
                <a:spcPts val="0"/>
              </a:spcBef>
              <a:spcAft>
                <a:spcPts val="0"/>
              </a:spcAft>
              <a:buClr>
                <a:schemeClr val="dk1"/>
              </a:buClr>
              <a:buSzPts val="1800"/>
              <a:buFont typeface="Times New Roman"/>
              <a:buChar char="●"/>
            </a:pPr>
            <a:r>
              <a:rPr lang="en-US" sz="4000">
                <a:solidFill>
                  <a:schemeClr val="dk1"/>
                </a:solidFill>
                <a:latin typeface="Times New Roman"/>
                <a:ea typeface="Times New Roman"/>
                <a:cs typeface="Times New Roman"/>
                <a:sym typeface="Times New Roman"/>
              </a:rPr>
              <a:t>Using eye ball sensors instead of the CCD camera will also reduce the cost of the total system.</a:t>
            </a:r>
            <a:endParaRPr sz="4000">
              <a:solidFill>
                <a:schemeClr val="dk1"/>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0"/>
          <p:cNvSpPr txBox="1"/>
          <p:nvPr>
            <p:ph idx="10" type="dt"/>
          </p:nvPr>
        </p:nvSpPr>
        <p:spPr>
          <a:xfrm>
            <a:off x="609600" y="6356351"/>
            <a:ext cx="10668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en-US" sz="1400">
                <a:solidFill>
                  <a:srgbClr val="17365D"/>
                </a:solidFill>
                <a:latin typeface="Calibri"/>
                <a:ea typeface="Calibri"/>
                <a:cs typeface="Calibri"/>
                <a:sym typeface="Calibri"/>
              </a:rPr>
              <a:t>08-01-2023</a:t>
            </a:r>
            <a:endParaRPr b="1" sz="1400">
              <a:solidFill>
                <a:srgbClr val="17365D"/>
              </a:solidFill>
              <a:latin typeface="Calibri"/>
              <a:ea typeface="Calibri"/>
              <a:cs typeface="Calibri"/>
              <a:sym typeface="Calibri"/>
            </a:endParaRPr>
          </a:p>
        </p:txBody>
      </p:sp>
      <p:sp>
        <p:nvSpPr>
          <p:cNvPr id="153" name="Google Shape;153;p20"/>
          <p:cNvSpPr txBox="1"/>
          <p:nvPr>
            <p:ph idx="11" type="ftr"/>
          </p:nvPr>
        </p:nvSpPr>
        <p:spPr>
          <a:xfrm>
            <a:off x="2413000" y="6356351"/>
            <a:ext cx="77979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sz="1200">
                <a:solidFill>
                  <a:srgbClr val="17365D"/>
                </a:solidFill>
                <a:latin typeface="Tahoma"/>
                <a:ea typeface="Tahoma"/>
                <a:cs typeface="Tahoma"/>
                <a:sym typeface="Tahoma"/>
              </a:rPr>
              <a:t>Project Work - M.A.M. College of Engineering and Technology, Siruganur, Tiruchirappalli – 621 105.</a:t>
            </a:r>
            <a:endParaRPr b="1" sz="1200">
              <a:solidFill>
                <a:srgbClr val="17365D"/>
              </a:solidFill>
              <a:latin typeface="Tahoma"/>
              <a:ea typeface="Tahoma"/>
              <a:cs typeface="Tahoma"/>
              <a:sym typeface="Tahoma"/>
            </a:endParaRPr>
          </a:p>
        </p:txBody>
      </p:sp>
      <p:sp>
        <p:nvSpPr>
          <p:cNvPr id="154" name="Google Shape;154;p20"/>
          <p:cNvSpPr txBox="1"/>
          <p:nvPr>
            <p:ph idx="12" type="sldNum"/>
          </p:nvPr>
        </p:nvSpPr>
        <p:spPr>
          <a:xfrm>
            <a:off x="11280575" y="6201587"/>
            <a:ext cx="731700" cy="524700"/>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None/>
            </a:pPr>
            <a:fld id="{00000000-1234-1234-1234-123412341234}" type="slidenum">
              <a:rPr lang="en-US"/>
              <a:t>‹#›</a:t>
            </a:fld>
            <a:endParaRPr/>
          </a:p>
        </p:txBody>
      </p:sp>
      <p:sp>
        <p:nvSpPr>
          <p:cNvPr id="155" name="Google Shape;155;p20"/>
          <p:cNvSpPr/>
          <p:nvPr/>
        </p:nvSpPr>
        <p:spPr>
          <a:xfrm>
            <a:off x="4738678" y="500042"/>
            <a:ext cx="3149700" cy="646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1" lang="en-US" sz="3600">
                <a:solidFill>
                  <a:schemeClr val="dk1"/>
                </a:solidFill>
                <a:latin typeface="Calibri"/>
                <a:ea typeface="Calibri"/>
                <a:cs typeface="Calibri"/>
                <a:sym typeface="Calibri"/>
              </a:rPr>
              <a:t>SOURCE CODE</a:t>
            </a:r>
            <a:endParaRPr sz="3600">
              <a:solidFill>
                <a:schemeClr val="dk1"/>
              </a:solidFill>
              <a:latin typeface="Calibri"/>
              <a:ea typeface="Calibri"/>
              <a:cs typeface="Calibri"/>
              <a:sym typeface="Calibri"/>
            </a:endParaRPr>
          </a:p>
        </p:txBody>
      </p:sp>
      <p:sp>
        <p:nvSpPr>
          <p:cNvPr id="156" name="Google Shape;156;p20"/>
          <p:cNvSpPr txBox="1"/>
          <p:nvPr/>
        </p:nvSpPr>
        <p:spPr>
          <a:xfrm>
            <a:off x="535500" y="1157400"/>
            <a:ext cx="9345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157" name="Google Shape;157;p20"/>
          <p:cNvSpPr txBox="1"/>
          <p:nvPr/>
        </p:nvSpPr>
        <p:spPr>
          <a:xfrm>
            <a:off x="219750" y="1457325"/>
            <a:ext cx="108381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58" name="Google Shape;158;p20"/>
          <p:cNvSpPr txBox="1"/>
          <p:nvPr/>
        </p:nvSpPr>
        <p:spPr>
          <a:xfrm>
            <a:off x="4811950" y="1390350"/>
            <a:ext cx="3000000" cy="30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sz="1100" u="sng">
                <a:solidFill>
                  <a:schemeClr val="hlink"/>
                </a:solidFill>
                <a:hlinkClick r:id="rId3"/>
              </a:rPr>
              <a:t>https://onlinegdb.com/i83XH-5UH</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62" name="Shape 162"/>
        <p:cNvGrpSpPr/>
        <p:nvPr/>
      </p:nvGrpSpPr>
      <p:grpSpPr>
        <a:xfrm>
          <a:off x="0" y="0"/>
          <a:ext cx="0" cy="0"/>
          <a:chOff x="0" y="0"/>
          <a:chExt cx="0" cy="0"/>
        </a:xfrm>
      </p:grpSpPr>
      <p:sp>
        <p:nvSpPr>
          <p:cNvPr id="163" name="Google Shape;163;p21"/>
          <p:cNvSpPr txBox="1"/>
          <p:nvPr>
            <p:ph idx="10" type="dt"/>
          </p:nvPr>
        </p:nvSpPr>
        <p:spPr>
          <a:xfrm>
            <a:off x="609600" y="6356351"/>
            <a:ext cx="10668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en-US" sz="1400">
                <a:solidFill>
                  <a:srgbClr val="17365D"/>
                </a:solidFill>
                <a:latin typeface="Calibri"/>
                <a:ea typeface="Calibri"/>
                <a:cs typeface="Calibri"/>
                <a:sym typeface="Calibri"/>
              </a:rPr>
              <a:t>08-01-2023</a:t>
            </a:r>
            <a:endParaRPr b="1" sz="1400">
              <a:solidFill>
                <a:srgbClr val="17365D"/>
              </a:solidFill>
              <a:latin typeface="Calibri"/>
              <a:ea typeface="Calibri"/>
              <a:cs typeface="Calibri"/>
              <a:sym typeface="Calibri"/>
            </a:endParaRPr>
          </a:p>
        </p:txBody>
      </p:sp>
      <p:sp>
        <p:nvSpPr>
          <p:cNvPr id="164" name="Google Shape;164;p21"/>
          <p:cNvSpPr txBox="1"/>
          <p:nvPr>
            <p:ph idx="11" type="ftr"/>
          </p:nvPr>
        </p:nvSpPr>
        <p:spPr>
          <a:xfrm>
            <a:off x="2413000" y="6356351"/>
            <a:ext cx="77979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sz="1200">
                <a:solidFill>
                  <a:srgbClr val="17365D"/>
                </a:solidFill>
                <a:latin typeface="Tahoma"/>
                <a:ea typeface="Tahoma"/>
                <a:cs typeface="Tahoma"/>
                <a:sym typeface="Tahoma"/>
              </a:rPr>
              <a:t>Project Work - M.A.M. College of Engineering and Technology, Siruganur, Tiruchirappalli – 621 105.</a:t>
            </a:r>
            <a:endParaRPr b="1" sz="1200">
              <a:solidFill>
                <a:srgbClr val="17365D"/>
              </a:solidFill>
              <a:latin typeface="Tahoma"/>
              <a:ea typeface="Tahoma"/>
              <a:cs typeface="Tahoma"/>
              <a:sym typeface="Tahoma"/>
            </a:endParaRPr>
          </a:p>
        </p:txBody>
      </p:sp>
      <p:sp>
        <p:nvSpPr>
          <p:cNvPr id="165" name="Google Shape;165;p21"/>
          <p:cNvSpPr txBox="1"/>
          <p:nvPr>
            <p:ph idx="12" type="sldNum"/>
          </p:nvPr>
        </p:nvSpPr>
        <p:spPr>
          <a:xfrm>
            <a:off x="11280575" y="6201587"/>
            <a:ext cx="731700" cy="524700"/>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None/>
            </a:pPr>
            <a:fld id="{00000000-1234-1234-1234-123412341234}" type="slidenum">
              <a:rPr lang="en-US"/>
              <a:t>‹#›</a:t>
            </a:fld>
            <a:endParaRPr/>
          </a:p>
        </p:txBody>
      </p:sp>
      <p:sp>
        <p:nvSpPr>
          <p:cNvPr id="166" name="Google Shape;166;p21"/>
          <p:cNvSpPr txBox="1"/>
          <p:nvPr/>
        </p:nvSpPr>
        <p:spPr>
          <a:xfrm>
            <a:off x="892900" y="1557600"/>
            <a:ext cx="10838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dk1"/>
              </a:solidFill>
            </a:endParaRPr>
          </a:p>
        </p:txBody>
      </p:sp>
      <p:pic>
        <p:nvPicPr>
          <p:cNvPr id="167" name="Google Shape;167;p21"/>
          <p:cNvPicPr preferRelativeResize="0"/>
          <p:nvPr/>
        </p:nvPicPr>
        <p:blipFill>
          <a:blip r:embed="rId4">
            <a:alphaModFix/>
          </a:blip>
          <a:stretch>
            <a:fillRect/>
          </a:stretch>
        </p:blipFill>
        <p:spPr>
          <a:xfrm>
            <a:off x="3745381" y="1957800"/>
            <a:ext cx="4874200" cy="3834750"/>
          </a:xfrm>
          <a:prstGeom prst="rect">
            <a:avLst/>
          </a:prstGeom>
          <a:noFill/>
          <a:ln>
            <a:noFill/>
          </a:ln>
        </p:spPr>
      </p:pic>
      <p:sp>
        <p:nvSpPr>
          <p:cNvPr id="168" name="Google Shape;168;p21"/>
          <p:cNvSpPr txBox="1"/>
          <p:nvPr/>
        </p:nvSpPr>
        <p:spPr>
          <a:xfrm>
            <a:off x="3402525" y="655100"/>
            <a:ext cx="55599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i="1" lang="en-US" sz="3600">
                <a:latin typeface="Calibri"/>
                <a:ea typeface="Calibri"/>
                <a:cs typeface="Calibri"/>
                <a:sym typeface="Calibri"/>
              </a:rPr>
              <a:t>Block Diagram</a:t>
            </a:r>
            <a:endParaRPr b="1" i="1" sz="3600">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