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91" r:id="rId2"/>
    <p:sldId id="298" r:id="rId3"/>
    <p:sldId id="301" r:id="rId4"/>
    <p:sldId id="302" r:id="rId5"/>
    <p:sldId id="281" r:id="rId6"/>
    <p:sldId id="290" r:id="rId7"/>
    <p:sldId id="300" r:id="rId8"/>
    <p:sldId id="293" r:id="rId9"/>
    <p:sldId id="294" r:id="rId10"/>
    <p:sldId id="299" r:id="rId1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BBB59"/>
    <a:srgbClr val="39B0D4"/>
    <a:srgbClr val="727272"/>
    <a:srgbClr val="010000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M L" userId="1e7d6ff0f61db3a6" providerId="LiveId" clId="{6BBA9E10-1C44-4262-8F66-ACA0A2E89760}"/>
    <pc:docChg chg="undo custSel addSld delSld modSld">
      <pc:chgData name="Shreyas M L" userId="1e7d6ff0f61db3a6" providerId="LiveId" clId="{6BBA9E10-1C44-4262-8F66-ACA0A2E89760}" dt="2024-10-28T18:12:24.207" v="204"/>
      <pc:docMkLst>
        <pc:docMk/>
      </pc:docMkLst>
      <pc:sldChg chg="modSp mod">
        <pc:chgData name="Shreyas M L" userId="1e7d6ff0f61db3a6" providerId="LiveId" clId="{6BBA9E10-1C44-4262-8F66-ACA0A2E89760}" dt="2024-10-28T16:58:41.831" v="7" actId="1076"/>
        <pc:sldMkLst>
          <pc:docMk/>
          <pc:sldMk cId="0" sldId="281"/>
        </pc:sldMkLst>
        <pc:spChg chg="mod">
          <ac:chgData name="Shreyas M L" userId="1e7d6ff0f61db3a6" providerId="LiveId" clId="{6BBA9E10-1C44-4262-8F66-ACA0A2E89760}" dt="2024-10-28T16:58:41.831" v="7" actId="1076"/>
          <ac:spMkLst>
            <pc:docMk/>
            <pc:sldMk cId="0" sldId="281"/>
            <ac:spMk id="3" creationId="{CE289A3B-C122-9600-5328-B97991CB323D}"/>
          </ac:spMkLst>
        </pc:spChg>
        <pc:spChg chg="mod">
          <ac:chgData name="Shreyas M L" userId="1e7d6ff0f61db3a6" providerId="LiveId" clId="{6BBA9E10-1C44-4262-8F66-ACA0A2E89760}" dt="2024-10-28T16:58:31.976" v="6" actId="1076"/>
          <ac:spMkLst>
            <pc:docMk/>
            <pc:sldMk cId="0" sldId="281"/>
            <ac:spMk id="15362" creationId="{00000000-0000-0000-0000-000000000000}"/>
          </ac:spMkLst>
        </pc:spChg>
      </pc:sldChg>
      <pc:sldChg chg="modSp mod">
        <pc:chgData name="Shreyas M L" userId="1e7d6ff0f61db3a6" providerId="LiveId" clId="{6BBA9E10-1C44-4262-8F66-ACA0A2E89760}" dt="2024-10-28T17:13:49.827" v="172" actId="20577"/>
        <pc:sldMkLst>
          <pc:docMk/>
          <pc:sldMk cId="0" sldId="290"/>
        </pc:sldMkLst>
        <pc:spChg chg="mod">
          <ac:chgData name="Shreyas M L" userId="1e7d6ff0f61db3a6" providerId="LiveId" clId="{6BBA9E10-1C44-4262-8F66-ACA0A2E89760}" dt="2024-10-28T17:00:10.916" v="20" actId="1076"/>
          <ac:spMkLst>
            <pc:docMk/>
            <pc:sldMk cId="0" sldId="290"/>
            <ac:spMk id="2" creationId="{D1692B93-043B-58AE-DC7D-AAD1AA0BC3FA}"/>
          </ac:spMkLst>
        </pc:spChg>
        <pc:spChg chg="mod">
          <ac:chgData name="Shreyas M L" userId="1e7d6ff0f61db3a6" providerId="LiveId" clId="{6BBA9E10-1C44-4262-8F66-ACA0A2E89760}" dt="2024-10-28T17:00:08.190" v="19" actId="1076"/>
          <ac:spMkLst>
            <pc:docMk/>
            <pc:sldMk cId="0" sldId="290"/>
            <ac:spMk id="17409" creationId="{00000000-0000-0000-0000-000000000000}"/>
          </ac:spMkLst>
        </pc:spChg>
        <pc:spChg chg="mod">
          <ac:chgData name="Shreyas M L" userId="1e7d6ff0f61db3a6" providerId="LiveId" clId="{6BBA9E10-1C44-4262-8F66-ACA0A2E89760}" dt="2024-10-28T17:13:49.827" v="172" actId="20577"/>
          <ac:spMkLst>
            <pc:docMk/>
            <pc:sldMk cId="0" sldId="290"/>
            <ac:spMk id="17410" creationId="{00000000-0000-0000-0000-000000000000}"/>
          </ac:spMkLst>
        </pc:spChg>
      </pc:sldChg>
      <pc:sldChg chg="modSp mod">
        <pc:chgData name="Shreyas M L" userId="1e7d6ff0f61db3a6" providerId="LiveId" clId="{6BBA9E10-1C44-4262-8F66-ACA0A2E89760}" dt="2024-10-28T18:06:26.415" v="200" actId="20577"/>
        <pc:sldMkLst>
          <pc:docMk/>
          <pc:sldMk cId="3753387913" sldId="293"/>
        </pc:sldMkLst>
        <pc:spChg chg="mod">
          <ac:chgData name="Shreyas M L" userId="1e7d6ff0f61db3a6" providerId="LiveId" clId="{6BBA9E10-1C44-4262-8F66-ACA0A2E89760}" dt="2024-10-28T18:05:42.479" v="188" actId="1076"/>
          <ac:spMkLst>
            <pc:docMk/>
            <pc:sldMk cId="3753387913" sldId="293"/>
            <ac:spMk id="2" creationId="{911725F7-D448-D77C-7EFA-3048DAEB11CD}"/>
          </ac:spMkLst>
        </pc:spChg>
        <pc:spChg chg="mod">
          <ac:chgData name="Shreyas M L" userId="1e7d6ff0f61db3a6" providerId="LiveId" clId="{6BBA9E10-1C44-4262-8F66-ACA0A2E89760}" dt="2024-10-28T18:05:47.718" v="189" actId="1076"/>
          <ac:spMkLst>
            <pc:docMk/>
            <pc:sldMk cId="3753387913" sldId="293"/>
            <ac:spMk id="17409" creationId="{00000000-0000-0000-0000-000000000000}"/>
          </ac:spMkLst>
        </pc:spChg>
        <pc:spChg chg="mod">
          <ac:chgData name="Shreyas M L" userId="1e7d6ff0f61db3a6" providerId="LiveId" clId="{6BBA9E10-1C44-4262-8F66-ACA0A2E89760}" dt="2024-10-28T18:06:26.415" v="200" actId="20577"/>
          <ac:spMkLst>
            <pc:docMk/>
            <pc:sldMk cId="3753387913" sldId="293"/>
            <ac:spMk id="17410" creationId="{00000000-0000-0000-0000-000000000000}"/>
          </ac:spMkLst>
        </pc:spChg>
      </pc:sldChg>
      <pc:sldChg chg="delSp modSp mod">
        <pc:chgData name="Shreyas M L" userId="1e7d6ff0f61db3a6" providerId="LiveId" clId="{6BBA9E10-1C44-4262-8F66-ACA0A2E89760}" dt="2024-10-28T18:12:24.207" v="204"/>
        <pc:sldMkLst>
          <pc:docMk/>
          <pc:sldMk cId="2997144140" sldId="294"/>
        </pc:sldMkLst>
        <pc:spChg chg="del mod">
          <ac:chgData name="Shreyas M L" userId="1e7d6ff0f61db3a6" providerId="LiveId" clId="{6BBA9E10-1C44-4262-8F66-ACA0A2E89760}" dt="2024-10-28T18:12:24.207" v="204"/>
          <ac:spMkLst>
            <pc:docMk/>
            <pc:sldMk cId="2997144140" sldId="294"/>
            <ac:spMk id="17410" creationId="{00000000-0000-0000-0000-000000000000}"/>
          </ac:spMkLst>
        </pc:spChg>
      </pc:sldChg>
      <pc:sldChg chg="del">
        <pc:chgData name="Shreyas M L" userId="1e7d6ff0f61db3a6" providerId="LiveId" clId="{6BBA9E10-1C44-4262-8F66-ACA0A2E89760}" dt="2024-10-28T18:07:40.595" v="201" actId="47"/>
        <pc:sldMkLst>
          <pc:docMk/>
          <pc:sldMk cId="1588084416" sldId="297"/>
        </pc:sldMkLst>
      </pc:sldChg>
      <pc:sldChg chg="add">
        <pc:chgData name="Shreyas M L" userId="1e7d6ff0f61db3a6" providerId="LiveId" clId="{6BBA9E10-1C44-4262-8F66-ACA0A2E89760}" dt="2024-10-28T16:59:13.702" v="12" actId="2890"/>
        <pc:sldMkLst>
          <pc:docMk/>
          <pc:sldMk cId="2146286245" sldId="298"/>
        </pc:sldMkLst>
      </pc:sldChg>
      <pc:sldChg chg="delSp modSp add del mod">
        <pc:chgData name="Shreyas M L" userId="1e7d6ff0f61db3a6" providerId="LiveId" clId="{6BBA9E10-1C44-4262-8F66-ACA0A2E89760}" dt="2024-10-28T16:59:08.391" v="11" actId="47"/>
        <pc:sldMkLst>
          <pc:docMk/>
          <pc:sldMk cId="2464657859" sldId="298"/>
        </pc:sldMkLst>
        <pc:spChg chg="del mod">
          <ac:chgData name="Shreyas M L" userId="1e7d6ff0f61db3a6" providerId="LiveId" clId="{6BBA9E10-1C44-4262-8F66-ACA0A2E89760}" dt="2024-10-28T16:59:08.002" v="10"/>
          <ac:spMkLst>
            <pc:docMk/>
            <pc:sldMk cId="2464657859" sldId="298"/>
            <ac:spMk id="15362" creationId="{F2733576-1AC3-2055-6D65-73A51F83A6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6798" y="1277038"/>
            <a:ext cx="10553135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Eco-Flow Data Driven Solutions for Agricultural Runoff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4113" y="-263633"/>
            <a:ext cx="9144001" cy="1386499"/>
          </a:xfrm>
        </p:spPr>
        <p:txBody>
          <a:bodyPr/>
          <a:lstStyle/>
          <a:p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SHRIDEVI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798" y="2501610"/>
            <a:ext cx="10387305" cy="32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 Agriculture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 Name – Shreyas M L, Vishwas S N,</a:t>
            </a:r>
          </a:p>
          <a:p>
            <a:pPr lvl="4"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Shravani M L, Harshitha Rani P 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 Name – Sambhram Institute of Technology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EB26C-E097-A4E3-0E9D-F3921EB4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D60338-2F2A-9781-9084-7114A55D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76" y="84408"/>
            <a:ext cx="1192630" cy="1192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5A5948-CC80-A82F-C3F6-CAD7A75A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4400" y="2582333"/>
            <a:ext cx="10972800" cy="1972734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157A5DE-9CDC-AEC7-90DD-9EC5F69964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5461" y="132150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Team ID:G58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5285F5-B89C-6179-845D-E3BFBD1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9764" y="6407152"/>
            <a:ext cx="5747836" cy="365125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SHRIDEVI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NATIONAL</a:t>
            </a:r>
            <a:r>
              <a:rPr lang="en-US" sz="1800" b="1" dirty="0">
                <a:solidFill>
                  <a:schemeClr val="bg1"/>
                </a:solidFill>
              </a:rPr>
              <a:t> LEVEL HACKATHON - 2024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CD65-6AF4-0FB9-515C-EB6A4537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174" y="81786"/>
            <a:ext cx="1118026" cy="111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FDB14-90A2-4FDE-040D-0CCA4F3C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4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678D3-82C8-B845-4FAA-310D293B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6856FA02-43E9-EE43-F3CE-44FDE8F28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A814BAC4-3F5D-2CFB-02F0-01F00A821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5D3CFC-7C7B-4A5D-122F-6A35A5C3E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733" y="1277038"/>
            <a:ext cx="9807278" cy="472945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Technical Approach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Challenges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B61FC22-39DB-F226-9586-3128FBD9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113" y="-263633"/>
            <a:ext cx="9144001" cy="1386499"/>
          </a:xfrm>
        </p:spPr>
        <p:txBody>
          <a:bodyPr/>
          <a:lstStyle/>
          <a:p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244D1F-1621-62F5-6DFD-93F56D6C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B0B480-0FE4-443C-325D-DFB5D75E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76" y="84408"/>
            <a:ext cx="1192630" cy="1192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4E0FD-EC6A-4FA2-F126-21B04608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8100" y="975721"/>
            <a:ext cx="10972800" cy="8898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E289A3B-C122-9600-5328-B97991CB32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2302" y="975721"/>
            <a:ext cx="139571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</a:p>
          <a:p>
            <a:pPr algn="ctr"/>
            <a:r>
              <a:rPr lang="en-US" dirty="0"/>
              <a:t>ID : G58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5560C-3512-486A-1280-8A53D9F51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FEA6A-92B4-6EDA-6E75-3A2909B8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55756-7796-F8A8-AB51-85D0621E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6"/>
            <a:ext cx="1166639" cy="9342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1280" y="2151502"/>
            <a:ext cx="113089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Agriculture is the backbone of the country.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More than 70% of Indian income is based on agriculture.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Although agriculture contributes majorly for the Indian income but it is lacking in productivity due to manmade and environmental causes.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8100" y="975721"/>
            <a:ext cx="10972800" cy="8898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E289A3B-C122-9600-5328-B97991CB32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2302" y="975721"/>
            <a:ext cx="139571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</a:p>
          <a:p>
            <a:pPr algn="ctr"/>
            <a:r>
              <a:rPr lang="en-US" dirty="0"/>
              <a:t>ID : G58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5560C-3512-486A-1280-8A53D9F51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FEA6A-92B4-6EDA-6E75-3A2909B8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55756-7796-F8A8-AB51-85D0621E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6"/>
            <a:ext cx="1166639" cy="9342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1280" y="2151502"/>
            <a:ext cx="1130890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Collection of real time data on the surrounding farms.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Give suggestions to farmers based on the input given at that particular time on individual farms.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Predicting the flow of fertilizers during rainy season.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4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8100" y="975721"/>
            <a:ext cx="10972800" cy="677291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Arial" pitchFamily="34" charset="0"/>
                <a:ea typeface="ＭＳ Ｐゴシック" pitchFamily="1" charset="-128"/>
                <a:cs typeface="Arial" pitchFamily="34" charset="0"/>
              </a:rPr>
              <a:t>PROBLEM STATEMENT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653012"/>
            <a:ext cx="12009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dirty="0">
              <a:solidFill>
                <a:srgbClr val="32323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23232"/>
                </a:solidFill>
                <a:latin typeface="Arial" pitchFamily="34" charset="0"/>
                <a:cs typeface="Arial" pitchFamily="34" charset="0"/>
              </a:rPr>
              <a:t>Agricultural runoff, particularly fertilizer runoff during heavy rainfall, poses a significant challenge to maintaining crop productivity and environmental sustainability.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2323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23232"/>
                </a:solidFill>
                <a:latin typeface="Arial" pitchFamily="34" charset="0"/>
                <a:cs typeface="Arial" pitchFamily="34" charset="0"/>
              </a:rPr>
              <a:t>The excessive movement of fertilizers from higher to lower lands leads to nutrient loss, reduced crop yields, and environmental pollution.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2323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23232"/>
                </a:solidFill>
                <a:latin typeface="Arial" pitchFamily="34" charset="0"/>
                <a:cs typeface="Arial" pitchFamily="34" charset="0"/>
              </a:rPr>
              <a:t>This project aims to analyze crop families and their fertilizer requirements to identify alternative crops and strategies that minimize nutrient runoff while sustaining agricultural productivity</a:t>
            </a:r>
            <a:r>
              <a:rPr lang="en-US" sz="2400" dirty="0">
                <a:solidFill>
                  <a:srgbClr val="323232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E289A3B-C122-9600-5328-B97991CB32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2302" y="975721"/>
            <a:ext cx="139571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</a:p>
          <a:p>
            <a:pPr algn="ctr"/>
            <a:r>
              <a:rPr lang="en-US" dirty="0"/>
              <a:t>ID : G58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5560C-3512-486A-1280-8A53D9F51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FEA6A-92B4-6EDA-6E75-3A2909B8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55756-7796-F8A8-AB51-85D0621E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166639" cy="11666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168400" y="1368016"/>
            <a:ext cx="10972800" cy="765584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TECHNICAL</a:t>
            </a:r>
            <a:r>
              <a:rPr lang="en-US" sz="3600" b="1" dirty="0">
                <a:latin typeface="Arial" pitchFamily="34" charset="0"/>
                <a:ea typeface="ＭＳ Ｐゴシック" pitchFamily="1" charset="-128"/>
                <a:cs typeface="Arial" pitchFamily="34" charset="0"/>
              </a:rPr>
              <a:t>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60867" y="2446867"/>
            <a:ext cx="1142153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Machine Learning models- Decision Tree, Random Forest, Navies Bayes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Flask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Python- pandas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D1692B93-043B-58AE-DC7D-AAD1AA0BC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0867" y="1277038"/>
            <a:ext cx="1423006" cy="9977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</a:p>
          <a:p>
            <a:pPr algn="ctr"/>
            <a:r>
              <a:rPr lang="en-US" dirty="0"/>
              <a:t>ID : G58</a:t>
            </a:r>
            <a:endParaRPr lang="en-IN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62C829B-1F8F-7350-BCFF-03D246B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4401" y="6356353"/>
            <a:ext cx="5880668" cy="365125"/>
          </a:xfrm>
        </p:spPr>
        <p:txBody>
          <a:bodyPr/>
          <a:lstStyle/>
          <a:p>
            <a:pPr algn="l">
              <a:defRPr/>
            </a:pPr>
            <a:r>
              <a:rPr lang="en-US" sz="1800">
                <a:solidFill>
                  <a:schemeClr val="bg1"/>
                </a:solidFill>
              </a:rPr>
              <a:t>SHRIDEVI NATIONAL LEVEL HACKATHON 2024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6C33-4438-3ED8-F469-A4EE797A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13" y="91970"/>
            <a:ext cx="1123948" cy="1143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A523C9-46C7-6D31-E11E-CB602636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0FFC4-2481-4EA1-497A-A5EF60D5C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168400" y="1368016"/>
            <a:ext cx="10972800" cy="90676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METHODLOGY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D1692B93-043B-58AE-DC7D-AAD1AA0BC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0867" y="1277038"/>
            <a:ext cx="1423006" cy="9977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</a:p>
          <a:p>
            <a:pPr algn="ctr"/>
            <a:r>
              <a:rPr lang="en-US" dirty="0"/>
              <a:t>ID : G58</a:t>
            </a:r>
            <a:endParaRPr lang="en-IN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62C829B-1F8F-7350-BCFF-03D246B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4401" y="6356353"/>
            <a:ext cx="5880668" cy="365125"/>
          </a:xfrm>
        </p:spPr>
        <p:txBody>
          <a:bodyPr/>
          <a:lstStyle/>
          <a:p>
            <a:pPr algn="l">
              <a:defRPr/>
            </a:pPr>
            <a:r>
              <a:rPr lang="en-US" sz="1800">
                <a:solidFill>
                  <a:schemeClr val="bg1"/>
                </a:solidFill>
              </a:rPr>
              <a:t>SHRIDEVI NATIONAL LEVEL HACKATHON 2024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6C33-4438-3ED8-F469-A4EE797A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13" y="91970"/>
            <a:ext cx="1123948" cy="1143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A523C9-46C7-6D31-E11E-CB602636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0FFC4-2481-4EA1-497A-A5EF60D5C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5943600"/>
            <a:ext cx="260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itchFamily="34" charset="0"/>
                <a:cs typeface="Arial" pitchFamily="34" charset="0"/>
              </a:rPr>
              <a:t>Fig. 1.1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Flow Chart</a:t>
            </a: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33" y="2167466"/>
            <a:ext cx="4983692" cy="38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55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95742" y="1277037"/>
            <a:ext cx="10972800" cy="77586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32292" y="2192393"/>
            <a:ext cx="1055010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Collection of real time data on the surrounding farms.</a:t>
            </a:r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Give suggestions to farmers based on the input given at that particular time on individual farms.</a:t>
            </a:r>
          </a:p>
          <a:p>
            <a:pPr lvl="0" algn="just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Predicting the flow of fertilizers during rainy season.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Development of a website for convenient access and usage on smartphones and tablets.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Integration of user feedback and data collection to continuously enhance the recommendation system's performance.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11725F7-D448-D77C-7EFA-3048DAEB11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4734" y="1245571"/>
            <a:ext cx="138689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Team ID : G58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178D2DF-3871-8AE3-4CB9-AE1FE3A5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0540" y="6593598"/>
            <a:ext cx="3813412" cy="197848"/>
          </a:xfrm>
        </p:spPr>
        <p:txBody>
          <a:bodyPr/>
          <a:lstStyle/>
          <a:p>
            <a:pPr>
              <a:defRPr/>
            </a:pPr>
            <a:r>
              <a:rPr lang="en-US" sz="1800" b="1">
                <a:solidFill>
                  <a:schemeClr val="bg1"/>
                </a:solidFill>
              </a:rPr>
              <a:t>SHRIDEVI NATIONAL LEVEL HACKATHON - 2024</a:t>
            </a:r>
          </a:p>
          <a:p>
            <a:pPr>
              <a:defRPr/>
            </a:pP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BA810-7A7B-19CD-A6AB-42AA818C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07" y="0"/>
            <a:ext cx="1225121" cy="1225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D6E8E-877B-4E20-546A-8DCC9B99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15799-5DD5-1AE4-0573-D79109BEF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972800" cy="77893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157A5DE-9CDC-AEC7-90DD-9EC5F69964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5461" y="1321505"/>
            <a:ext cx="1366206" cy="87136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ID: G58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5285F5-B89C-6179-845D-E3BFBD1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9764" y="6407152"/>
            <a:ext cx="5747836" cy="365125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SHRIDEVI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NATIONAL</a:t>
            </a:r>
            <a:r>
              <a:rPr lang="en-US" sz="1800" b="1" dirty="0">
                <a:solidFill>
                  <a:schemeClr val="bg1"/>
                </a:solidFill>
              </a:rPr>
              <a:t> LEVEL HACKATHON - 2024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CD65-6AF4-0FB9-515C-EB6A4537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174" y="81786"/>
            <a:ext cx="1118026" cy="111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FDB14-90A2-4FDE-040D-0CCA4F3C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1733" y="2274838"/>
            <a:ext cx="1156546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Data and Infrastructure: Reliable data collection, real-time monitoring, and infrastructure setup are challenging, especially in remote areas. </a:t>
            </a:r>
          </a:p>
          <a:p>
            <a:pPr algn="just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Complex Modeling: Accurately predicting runoff and contamination requires sophisticated hydrological models.  </a:t>
            </a:r>
          </a:p>
          <a:p>
            <a:pPr algn="just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Farmer Accessibility: Training and financial support are needed for farmers to use the system effectively.  </a:t>
            </a:r>
          </a:p>
          <a:p>
            <a:pPr algn="just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Privacy and Maintenance: Ensuring data privacy and scaling the system sustainably are essential.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8338</TotalTime>
  <Words>493</Words>
  <Application>Microsoft Office PowerPoint</Application>
  <PresentationFormat>Widescreen</PresentationFormat>
  <Paragraphs>109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  SHRIDEVI HACKATHON 2024</vt:lpstr>
      <vt:lpstr>  </vt:lpstr>
      <vt:lpstr>INTRODUCTION</vt:lpstr>
      <vt:lpstr>OBJECTIVES</vt:lpstr>
      <vt:lpstr>PROBLEM STATEMENT</vt:lpstr>
      <vt:lpstr>TECHNICAL APPROACH</vt:lpstr>
      <vt:lpstr>METHODLOGY</vt:lpstr>
      <vt:lpstr>FEATURES</vt:lpstr>
      <vt:lpstr>CHALLENGES</vt:lpstr>
      <vt:lpstr>Thank You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Harshitha Rani P s</cp:lastModifiedBy>
  <cp:revision>177</cp:revision>
  <dcterms:created xsi:type="dcterms:W3CDTF">2013-12-12T18:46:50Z</dcterms:created>
  <dcterms:modified xsi:type="dcterms:W3CDTF">2024-10-29T16:37:53Z</dcterms:modified>
</cp:coreProperties>
</file>