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itchFamily="2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93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User-friendly GUI Interface with packet-level view of network traffic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It can be installed on any OS(</a:t>
            </a:r>
            <a:r>
              <a:rPr lang="en-US" sz="1100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Windows,MAC</a:t>
            </a: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,Linux) to capture the network traffic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It supports both live capture and analysis of saved capture files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Applying filters is easy 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44909" y="1836375"/>
            <a:ext cx="1481159" cy="18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Open-source tools for network packet analysis which supports for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+mj-lt"/>
              </a:rPr>
              <a:t> protocols such as TCP, UDP, IP, ICMP, HTTP, DNS, and more</a:t>
            </a:r>
            <a:endParaRPr sz="10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Command Line Tool used in terminal / Command prompt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Typically used on Unix like OS For </a:t>
            </a:r>
            <a:r>
              <a:rPr lang="en-US" sz="1100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eg</a:t>
            </a: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 : Linux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Filters can be done only using BPF Syntax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Primarily used for live packet capture</a:t>
            </a:r>
            <a:endParaRPr sz="11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Harshitha Reddy Vanga</cp:lastModifiedBy>
  <cp:revision>2</cp:revision>
  <dcterms:modified xsi:type="dcterms:W3CDTF">2023-11-22T20:06:05Z</dcterms:modified>
</cp:coreProperties>
</file>