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6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Sales Performance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create an interactive dashboard that highlights sales performance across Product Categories, Regions, and Months.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 Source: Superstore_Sales.csv</a:t>
            </a:r>
          </a:p>
          <a:p>
            <a:r>
              <a:rPr lang="en-US" dirty="0"/>
              <a:t> </a:t>
            </a:r>
            <a:r>
              <a:rPr dirty="0"/>
              <a:t>Columns:</a:t>
            </a:r>
          </a:p>
          <a:p>
            <a:r>
              <a:rPr dirty="0"/>
              <a:t> Order Date</a:t>
            </a:r>
          </a:p>
          <a:p>
            <a:r>
              <a:rPr dirty="0"/>
              <a:t>  Region</a:t>
            </a:r>
          </a:p>
          <a:p>
            <a:r>
              <a:rPr dirty="0"/>
              <a:t>  Category</a:t>
            </a:r>
          </a:p>
          <a:p>
            <a:r>
              <a:rPr dirty="0"/>
              <a:t>  Sales</a:t>
            </a:r>
          </a:p>
          <a:p>
            <a:r>
              <a:rPr dirty="0"/>
              <a:t>  Profit</a:t>
            </a:r>
          </a:p>
          <a:p>
            <a:endParaRPr dirty="0"/>
          </a:p>
          <a:p>
            <a:r>
              <a:rPr dirty="0"/>
              <a:t>Tools Used:</a:t>
            </a:r>
          </a:p>
          <a:p>
            <a:r>
              <a:rPr dirty="0"/>
              <a:t>Power BI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The West region had the highest sales in Q3</a:t>
            </a:r>
            <a:r>
              <a:rPr lang="en-IN" dirty="0"/>
              <a:t>.</a:t>
            </a:r>
            <a:endParaRPr dirty="0"/>
          </a:p>
          <a:p>
            <a:r>
              <a:rPr dirty="0"/>
              <a:t>2. Technology category drove most of the revenue.</a:t>
            </a:r>
          </a:p>
          <a:p>
            <a:r>
              <a:rPr dirty="0"/>
              <a:t>3. Sales increased significantly in December due to year-end purchases.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Filters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Filters Used:</a:t>
            </a:r>
          </a:p>
          <a:p>
            <a:r>
              <a:rPr dirty="0"/>
              <a:t> Region (Slicer)</a:t>
            </a:r>
          </a:p>
          <a:p>
            <a:r>
              <a:rPr lang="en-US" dirty="0"/>
              <a:t> </a:t>
            </a:r>
            <a:r>
              <a:rPr dirty="0"/>
              <a:t>Category (Slicer)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Visuals Used:</a:t>
            </a:r>
          </a:p>
          <a:p>
            <a:r>
              <a:rPr dirty="0"/>
              <a:t>Line Chart → Sales trend over time</a:t>
            </a:r>
          </a:p>
          <a:p>
            <a:r>
              <a:rPr dirty="0"/>
              <a:t>Bar Chart → Sales by region</a:t>
            </a:r>
          </a:p>
          <a:p>
            <a:r>
              <a:rPr dirty="0"/>
              <a:t>Donut Chart → Category contribution</a:t>
            </a:r>
          </a:p>
          <a:p>
            <a:endParaRPr dirty="0"/>
          </a:p>
          <a:p>
            <a:pPr marL="3200400" lvl="7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898C6-FE8D-E44C-9140-8910DD871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88720"/>
            <a:ext cx="8229600" cy="4926431"/>
          </a:xfrm>
        </p:spPr>
      </p:pic>
    </p:spTree>
    <p:extLst>
      <p:ext uri="{BB962C8B-B14F-4D97-AF65-F5344CB8AC3E}">
        <p14:creationId xmlns:p14="http://schemas.microsoft.com/office/powerpoint/2010/main" val="290277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dashboard helps analyze sales data across months, regions, and product categories, allowing key business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145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Sales Performance Dashboard</vt:lpstr>
      <vt:lpstr>Objective</vt:lpstr>
      <vt:lpstr>Dataset Used</vt:lpstr>
      <vt:lpstr>Key Insights</vt:lpstr>
      <vt:lpstr>Filters </vt:lpstr>
      <vt:lpstr>Design Choices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Harshitha</dc:creator>
  <cp:keywords/>
  <dc:description>generated using python-pptx</dc:description>
  <cp:lastModifiedBy>Harshitha Bhandary</cp:lastModifiedBy>
  <cp:revision>2</cp:revision>
  <dcterms:created xsi:type="dcterms:W3CDTF">2013-01-27T09:14:16Z</dcterms:created>
  <dcterms:modified xsi:type="dcterms:W3CDTF">2025-07-04T15:11:56Z</dcterms:modified>
  <cp:category/>
</cp:coreProperties>
</file>