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Sales</a:t>
            </a:r>
            <a:r>
              <a:rPr lang="en-US" dirty="0"/>
              <a:t> dataset</a:t>
            </a:r>
            <a:r>
              <a:rPr dirty="0"/>
              <a:t> Dashboard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Dataset: </a:t>
            </a:r>
            <a:r>
              <a:rPr dirty="0" err="1"/>
              <a:t>sale</a:t>
            </a:r>
            <a:r>
              <a:rPr lang="en-US" dirty="0" err="1"/>
              <a:t>s</a:t>
            </a:r>
            <a:r>
              <a:rPr dirty="0" err="1"/>
              <a:t>_data</a:t>
            </a:r>
            <a:endParaRPr dirty="0"/>
          </a:p>
          <a:p>
            <a:r>
              <a:rPr dirty="0"/>
              <a:t>Objective: Build an interactive dashboard to uncover key business insights.</a:t>
            </a:r>
          </a:p>
          <a:p>
            <a:r>
              <a:rPr dirty="0"/>
              <a:t>Focus Areas: Revenue, Profit, Product Lines, Territory, Time Trends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Revenue and Profit displayed using Card visuals.</a:t>
            </a:r>
          </a:p>
          <a:p>
            <a:r>
              <a:rPr dirty="0"/>
              <a:t>Unique customer count derived using DAX.</a:t>
            </a:r>
          </a:p>
          <a:p>
            <a:r>
              <a:rPr dirty="0"/>
              <a:t>KPI card highlights Revenue vs. Goal.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Line chart used to display profit trends over time.</a:t>
            </a:r>
          </a:p>
          <a:p>
            <a:r>
              <a:t>Date hierarchy enables drill-down into Year, Quarter, Month, and Day.</a:t>
            </a:r>
          </a:p>
          <a:p>
            <a:r>
              <a:t>Useful for identifying seasonal patterns and performance trends.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and Region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Bar chart compares Total Profit by Product Line.</a:t>
            </a:r>
          </a:p>
          <a:p>
            <a:r>
              <a:rPr dirty="0"/>
              <a:t>Map visualization displays Revenue by Territory.</a:t>
            </a:r>
          </a:p>
          <a:p>
            <a:r>
              <a:rPr dirty="0"/>
              <a:t>Slicers for </a:t>
            </a:r>
            <a:r>
              <a:rPr dirty="0" err="1"/>
              <a:t>ProductLine</a:t>
            </a:r>
            <a:r>
              <a:rPr dirty="0"/>
              <a:t>, Territory, and Year enable interactivity.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Consistent revenue from core product lines.</a:t>
            </a:r>
          </a:p>
          <a:p>
            <a:r>
              <a:rPr dirty="0"/>
              <a:t>Asia and Europe drive significant revenue.</a:t>
            </a:r>
          </a:p>
          <a:p>
            <a:r>
              <a:rPr dirty="0"/>
              <a:t>KPI goal analysis helps measure monthly target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Continue investing in high-performing product lines.</a:t>
            </a:r>
          </a:p>
          <a:p>
            <a:r>
              <a:rPr dirty="0"/>
              <a:t>Explore underperforming regions.</a:t>
            </a:r>
          </a:p>
          <a:p>
            <a:r>
              <a:rPr dirty="0"/>
              <a:t>Review monthly sales performance against targets regularly.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02F1-0AFD-B811-57E5-A5D3FCB37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420B8-D940-5C36-7BCE-9682834B0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79" y="1215957"/>
            <a:ext cx="8227868" cy="438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6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186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Sales dataset Dashboard Report</vt:lpstr>
      <vt:lpstr>Project Overview</vt:lpstr>
      <vt:lpstr>Summary KPIs</vt:lpstr>
      <vt:lpstr>Time Series Analysis</vt:lpstr>
      <vt:lpstr>Product and Region Analysis</vt:lpstr>
      <vt:lpstr>Key Takeaways</vt:lpstr>
      <vt:lpstr>Recommendations</vt:lpstr>
      <vt:lpstr>PowerPoint Presentation</vt:lpstr>
      <vt:lpstr>       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Harshitha</dc:creator>
  <cp:keywords/>
  <dc:description>generated using python-pptx</dc:description>
  <cp:lastModifiedBy>Harshitha Bhandary</cp:lastModifiedBy>
  <cp:revision>2</cp:revision>
  <dcterms:created xsi:type="dcterms:W3CDTF">2013-01-27T09:14:16Z</dcterms:created>
  <dcterms:modified xsi:type="dcterms:W3CDTF">2025-06-29T12:24:18Z</dcterms:modified>
  <cp:category/>
</cp:coreProperties>
</file>