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896" y="731836"/>
            <a:ext cx="7742903" cy="4302280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Superstore Sales 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2" y="4208206"/>
            <a:ext cx="4753897" cy="1917957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Harshitha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Used: Power BI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24-06-2025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storytelling helps uncover actionable insights.</a:t>
            </a:r>
          </a:p>
          <a:p>
            <a:r>
              <a:t>The analysis provides a foundation for strategic decision-making.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Screenshot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985F9D-7F5B-7710-2612-FD1428751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041" y="1600200"/>
            <a:ext cx="7549917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5133-CA5F-AFFE-0FCC-77F7A7483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2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Superstore Sales Data (1000 orders)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Identify key sales and profit drivers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Areas: Regions, Categories, Products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Region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Region leads in sales followed by East, Central, and South.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315F7-AADF-AE11-5F60-A75F1A6ED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017" y="2868269"/>
            <a:ext cx="3869966" cy="32578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Profit vs Discount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discounts show stable profit levels. Pricing strategy optimization is needed.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BD76E3-FB43-11EA-4284-17E1B6CE1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307" y="3009544"/>
            <a:ext cx="3328338" cy="25300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Products by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 leads in sales, followed by A, C, and 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00E35-F315-321F-E2DB-A46699CD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799" y="2975865"/>
            <a:ext cx="3874788" cy="263674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 Over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peaked in 2023 and declined in 2024 and 2025.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0F45F-4351-A5B2-FAA3-ED1283CA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885" y="3025532"/>
            <a:ext cx="3779050" cy="23014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(35.19%) is the top-selling category, followed by Furniture and Office Supplies</a:t>
            </a:r>
            <a:r>
              <a:rPr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2A996-18DB-D31A-6347-B23D5EB6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31" t="42670" r="17352" b="6110"/>
          <a:stretch>
            <a:fillRect/>
          </a:stretch>
        </p:blipFill>
        <p:spPr>
          <a:xfrm>
            <a:off x="2182761" y="3195483"/>
            <a:ext cx="5289755" cy="29306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 region drives the highest sales.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 is the top performer.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leads in category sales.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 sales decline in recent years.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strategies need review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reasons for declining sales post-2023.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marketing for top products.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discount policies.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performance in South &amp; Central regions.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214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Superstore Sales Performance Analysis</vt:lpstr>
      <vt:lpstr>Project Overview</vt:lpstr>
      <vt:lpstr>Sales by Region</vt:lpstr>
      <vt:lpstr>Profit vs Discount</vt:lpstr>
      <vt:lpstr>Top Products by Sales</vt:lpstr>
      <vt:lpstr>Sales Trend Over Years</vt:lpstr>
      <vt:lpstr>Sales by Category</vt:lpstr>
      <vt:lpstr>Key Takeaways</vt:lpstr>
      <vt:lpstr>Recommendations</vt:lpstr>
      <vt:lpstr>Conclusion</vt:lpstr>
      <vt:lpstr>Screenshot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Harshitha</dc:creator>
  <cp:keywords/>
  <dc:description>generated using python-pptx</dc:description>
  <cp:lastModifiedBy>Harshitha Bhandary</cp:lastModifiedBy>
  <cp:revision>3</cp:revision>
  <dcterms:created xsi:type="dcterms:W3CDTF">2013-01-27T09:14:16Z</dcterms:created>
  <dcterms:modified xsi:type="dcterms:W3CDTF">2025-06-24T15:30:55Z</dcterms:modified>
  <cp:category/>
</cp:coreProperties>
</file>