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75" r:id="rId4"/>
    <p:sldId id="269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Special Elite" panose="020B0604020202020204" charset="0"/>
      <p:regular r:id="rId17"/>
    </p:embeddedFont>
    <p:embeddedFont>
      <p:font typeface="Ubuntu Condensed" panose="020B050603060203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01F6D6-AF37-4631-B8E9-700DCC35DE46}">
  <a:tblStyle styleId="{7F01F6D6-AF37-4631-B8E9-700DCC35D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f4aa444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f4aa444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CEF87CE7-A11E-576A-55F6-5E728FC1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7E4AF68E-67F9-F1C4-6688-A6882E7A4F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710E4889-EDB4-CD87-31FF-34DB19495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5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270913F9-8CF2-3EC9-ABD6-6793B985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970DA244-E236-27D6-F638-C7F4B2CFD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5831D5DF-599E-E7B0-E181-9F943D441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7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A164E75D-601E-6661-6A22-7DC3E1492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3D0320EB-4FFE-8FAC-3A0B-F22149316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3EFAE2C6-DDDF-9D85-DD1D-44E24667A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25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F497B6CB-06E3-9AD6-C479-11C574678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BCBFC6AA-8D64-C2E5-40D5-6F9276F8B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4A64AD6F-EDEE-E550-C889-F8F06204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6c4039b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6c4039b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b6c4039b5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b6c4039b5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B1CC2434-8454-6BC7-CCD5-D282D573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29CF5AAB-8AEB-7010-4FE4-2CBA930C8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1C9DCDE8-F8E7-BF63-4020-1729512D9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83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CEBF5C83-B850-6A24-45AE-1115BB2C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013C7AC8-E0BF-CDE6-1DD6-C4292D7E5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82FA7AA8-36F0-90E6-BBA1-FD922BDE1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0619C563-7DC6-3BAB-FBAC-AAC9CEA9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434374E5-915A-DA1C-A768-A3EB28DB7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2036D5F0-5E94-7FF8-3936-14B779C5A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69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8450F735-390D-B2BF-057A-AD88971D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8FCAEFC8-955A-4E07-DEEB-AEC0450E9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C7E2A548-321A-5170-4842-5C6D51DBF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10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7C0F4DC5-58AF-B328-5ABA-D2AE0875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c4039b5e_0_190:notes">
            <a:extLst>
              <a:ext uri="{FF2B5EF4-FFF2-40B4-BE49-F238E27FC236}">
                <a16:creationId xmlns:a16="http://schemas.microsoft.com/office/drawing/2014/main" id="{51BAEE7E-11AD-1710-DDFA-798FDA3957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c4039b5e_0_190:notes">
            <a:extLst>
              <a:ext uri="{FF2B5EF4-FFF2-40B4-BE49-F238E27FC236}">
                <a16:creationId xmlns:a16="http://schemas.microsoft.com/office/drawing/2014/main" id="{7AFE2A52-1D5A-201A-D1C8-640762CF9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10653" y="-4600"/>
            <a:ext cx="1320181" cy="1877129"/>
          </a:xfrm>
          <a:custGeom>
            <a:avLst/>
            <a:gdLst/>
            <a:ahLst/>
            <a:cxnLst/>
            <a:rect l="l" t="t" r="r" b="b"/>
            <a:pathLst>
              <a:path w="25228" h="35871" extrusionOk="0">
                <a:moveTo>
                  <a:pt x="167" y="0"/>
                </a:moveTo>
                <a:lnTo>
                  <a:pt x="1" y="21849"/>
                </a:lnTo>
                <a:cubicBezTo>
                  <a:pt x="1" y="21849"/>
                  <a:pt x="290" y="21949"/>
                  <a:pt x="651" y="21949"/>
                </a:cubicBezTo>
                <a:cubicBezTo>
                  <a:pt x="1354" y="21949"/>
                  <a:pt x="2332" y="21571"/>
                  <a:pt x="2002" y="19347"/>
                </a:cubicBezTo>
                <a:cubicBezTo>
                  <a:pt x="1602" y="16979"/>
                  <a:pt x="2035" y="11041"/>
                  <a:pt x="2269" y="7772"/>
                </a:cubicBezTo>
                <a:cubicBezTo>
                  <a:pt x="2304" y="7530"/>
                  <a:pt x="2482" y="7413"/>
                  <a:pt x="2660" y="7413"/>
                </a:cubicBezTo>
                <a:cubicBezTo>
                  <a:pt x="2824" y="7413"/>
                  <a:pt x="2988" y="7513"/>
                  <a:pt x="3036" y="7706"/>
                </a:cubicBezTo>
                <a:cubicBezTo>
                  <a:pt x="3870" y="12009"/>
                  <a:pt x="4037" y="16545"/>
                  <a:pt x="3503" y="20882"/>
                </a:cubicBezTo>
                <a:cubicBezTo>
                  <a:pt x="3203" y="23517"/>
                  <a:pt x="935" y="27320"/>
                  <a:pt x="2602" y="29855"/>
                </a:cubicBezTo>
                <a:cubicBezTo>
                  <a:pt x="2872" y="30286"/>
                  <a:pt x="3268" y="30505"/>
                  <a:pt x="3674" y="30505"/>
                </a:cubicBezTo>
                <a:cubicBezTo>
                  <a:pt x="4022" y="30505"/>
                  <a:pt x="4378" y="30345"/>
                  <a:pt x="4671" y="30022"/>
                </a:cubicBezTo>
                <a:cubicBezTo>
                  <a:pt x="5204" y="29388"/>
                  <a:pt x="5238" y="28387"/>
                  <a:pt x="5104" y="27620"/>
                </a:cubicBezTo>
                <a:cubicBezTo>
                  <a:pt x="5006" y="26802"/>
                  <a:pt x="5004" y="21810"/>
                  <a:pt x="6484" y="21810"/>
                </a:cubicBezTo>
                <a:cubicBezTo>
                  <a:pt x="6513" y="21810"/>
                  <a:pt x="6542" y="21812"/>
                  <a:pt x="6572" y="21816"/>
                </a:cubicBezTo>
                <a:cubicBezTo>
                  <a:pt x="7506" y="21949"/>
                  <a:pt x="7606" y="24684"/>
                  <a:pt x="7673" y="25285"/>
                </a:cubicBezTo>
                <a:cubicBezTo>
                  <a:pt x="7840" y="27019"/>
                  <a:pt x="7673" y="28787"/>
                  <a:pt x="7373" y="30489"/>
                </a:cubicBezTo>
                <a:cubicBezTo>
                  <a:pt x="7172" y="31823"/>
                  <a:pt x="6105" y="34125"/>
                  <a:pt x="7039" y="35359"/>
                </a:cubicBezTo>
                <a:cubicBezTo>
                  <a:pt x="7296" y="35723"/>
                  <a:pt x="7668" y="35871"/>
                  <a:pt x="8071" y="35871"/>
                </a:cubicBezTo>
                <a:cubicBezTo>
                  <a:pt x="8921" y="35871"/>
                  <a:pt x="9912" y="35214"/>
                  <a:pt x="10275" y="34558"/>
                </a:cubicBezTo>
                <a:cubicBezTo>
                  <a:pt x="10875" y="33491"/>
                  <a:pt x="10375" y="32156"/>
                  <a:pt x="10074" y="31056"/>
                </a:cubicBezTo>
                <a:cubicBezTo>
                  <a:pt x="9708" y="29655"/>
                  <a:pt x="9607" y="28154"/>
                  <a:pt x="9541" y="26686"/>
                </a:cubicBezTo>
                <a:cubicBezTo>
                  <a:pt x="9174" y="20715"/>
                  <a:pt x="9607" y="14777"/>
                  <a:pt x="9407" y="8806"/>
                </a:cubicBezTo>
                <a:cubicBezTo>
                  <a:pt x="9274" y="5170"/>
                  <a:pt x="9908" y="4837"/>
                  <a:pt x="10942" y="4837"/>
                </a:cubicBezTo>
                <a:cubicBezTo>
                  <a:pt x="12276" y="4837"/>
                  <a:pt x="12343" y="9307"/>
                  <a:pt x="12343" y="10107"/>
                </a:cubicBezTo>
                <a:cubicBezTo>
                  <a:pt x="12376" y="11875"/>
                  <a:pt x="12243" y="13643"/>
                  <a:pt x="12109" y="15444"/>
                </a:cubicBezTo>
                <a:cubicBezTo>
                  <a:pt x="12043" y="16645"/>
                  <a:pt x="11576" y="18780"/>
                  <a:pt x="12109" y="19881"/>
                </a:cubicBezTo>
                <a:cubicBezTo>
                  <a:pt x="12313" y="20280"/>
                  <a:pt x="12585" y="20439"/>
                  <a:pt x="12871" y="20439"/>
                </a:cubicBezTo>
                <a:cubicBezTo>
                  <a:pt x="13615" y="20439"/>
                  <a:pt x="14463" y="19369"/>
                  <a:pt x="14511" y="18647"/>
                </a:cubicBezTo>
                <a:cubicBezTo>
                  <a:pt x="14544" y="16946"/>
                  <a:pt x="14111" y="15178"/>
                  <a:pt x="13911" y="13510"/>
                </a:cubicBezTo>
                <a:cubicBezTo>
                  <a:pt x="13380" y="9545"/>
                  <a:pt x="14345" y="7660"/>
                  <a:pt x="15202" y="7660"/>
                </a:cubicBezTo>
                <a:cubicBezTo>
                  <a:pt x="15369" y="7660"/>
                  <a:pt x="15532" y="7731"/>
                  <a:pt x="15678" y="7872"/>
                </a:cubicBezTo>
                <a:cubicBezTo>
                  <a:pt x="16546" y="8773"/>
                  <a:pt x="15779" y="14510"/>
                  <a:pt x="15779" y="19014"/>
                </a:cubicBezTo>
                <a:cubicBezTo>
                  <a:pt x="15779" y="20848"/>
                  <a:pt x="15111" y="22716"/>
                  <a:pt x="15412" y="24551"/>
                </a:cubicBezTo>
                <a:cubicBezTo>
                  <a:pt x="15552" y="25536"/>
                  <a:pt x="16303" y="26620"/>
                  <a:pt x="17154" y="26620"/>
                </a:cubicBezTo>
                <a:cubicBezTo>
                  <a:pt x="17514" y="26620"/>
                  <a:pt x="17891" y="26427"/>
                  <a:pt x="18247" y="25952"/>
                </a:cubicBezTo>
                <a:cubicBezTo>
                  <a:pt x="18881" y="25151"/>
                  <a:pt x="18781" y="23884"/>
                  <a:pt x="18447" y="23017"/>
                </a:cubicBezTo>
                <a:cubicBezTo>
                  <a:pt x="17913" y="21616"/>
                  <a:pt x="17613" y="20481"/>
                  <a:pt x="17580" y="18947"/>
                </a:cubicBezTo>
                <a:cubicBezTo>
                  <a:pt x="17546" y="15645"/>
                  <a:pt x="18414" y="12142"/>
                  <a:pt x="17780" y="8873"/>
                </a:cubicBezTo>
                <a:cubicBezTo>
                  <a:pt x="17361" y="6615"/>
                  <a:pt x="18258" y="4226"/>
                  <a:pt x="19270" y="4226"/>
                </a:cubicBezTo>
                <a:cubicBezTo>
                  <a:pt x="19707" y="4226"/>
                  <a:pt x="20166" y="4673"/>
                  <a:pt x="20549" y="5771"/>
                </a:cubicBezTo>
                <a:cubicBezTo>
                  <a:pt x="21783" y="9373"/>
                  <a:pt x="19681" y="9774"/>
                  <a:pt x="19915" y="14877"/>
                </a:cubicBezTo>
                <a:cubicBezTo>
                  <a:pt x="20008" y="16667"/>
                  <a:pt x="20748" y="17347"/>
                  <a:pt x="21606" y="17347"/>
                </a:cubicBezTo>
                <a:cubicBezTo>
                  <a:pt x="23212" y="17347"/>
                  <a:pt x="25228" y="14966"/>
                  <a:pt x="24185" y="13009"/>
                </a:cubicBezTo>
                <a:cubicBezTo>
                  <a:pt x="22550" y="10007"/>
                  <a:pt x="24418" y="0"/>
                  <a:pt x="24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320553" y="382650"/>
            <a:ext cx="1320181" cy="1877129"/>
          </a:xfrm>
          <a:custGeom>
            <a:avLst/>
            <a:gdLst/>
            <a:ahLst/>
            <a:cxnLst/>
            <a:rect l="l" t="t" r="r" b="b"/>
            <a:pathLst>
              <a:path w="25228" h="35871" extrusionOk="0">
                <a:moveTo>
                  <a:pt x="167" y="0"/>
                </a:moveTo>
                <a:lnTo>
                  <a:pt x="1" y="21849"/>
                </a:lnTo>
                <a:cubicBezTo>
                  <a:pt x="1" y="21849"/>
                  <a:pt x="290" y="21949"/>
                  <a:pt x="651" y="21949"/>
                </a:cubicBezTo>
                <a:cubicBezTo>
                  <a:pt x="1354" y="21949"/>
                  <a:pt x="2332" y="21571"/>
                  <a:pt x="2002" y="19347"/>
                </a:cubicBezTo>
                <a:cubicBezTo>
                  <a:pt x="1602" y="16979"/>
                  <a:pt x="2035" y="11041"/>
                  <a:pt x="2269" y="7772"/>
                </a:cubicBezTo>
                <a:cubicBezTo>
                  <a:pt x="2304" y="7530"/>
                  <a:pt x="2482" y="7413"/>
                  <a:pt x="2660" y="7413"/>
                </a:cubicBezTo>
                <a:cubicBezTo>
                  <a:pt x="2824" y="7413"/>
                  <a:pt x="2988" y="7513"/>
                  <a:pt x="3036" y="7706"/>
                </a:cubicBezTo>
                <a:cubicBezTo>
                  <a:pt x="3870" y="12009"/>
                  <a:pt x="4037" y="16545"/>
                  <a:pt x="3503" y="20882"/>
                </a:cubicBezTo>
                <a:cubicBezTo>
                  <a:pt x="3203" y="23517"/>
                  <a:pt x="935" y="27320"/>
                  <a:pt x="2602" y="29855"/>
                </a:cubicBezTo>
                <a:cubicBezTo>
                  <a:pt x="2872" y="30286"/>
                  <a:pt x="3268" y="30505"/>
                  <a:pt x="3674" y="30505"/>
                </a:cubicBezTo>
                <a:cubicBezTo>
                  <a:pt x="4022" y="30505"/>
                  <a:pt x="4378" y="30345"/>
                  <a:pt x="4671" y="30022"/>
                </a:cubicBezTo>
                <a:cubicBezTo>
                  <a:pt x="5204" y="29388"/>
                  <a:pt x="5238" y="28387"/>
                  <a:pt x="5104" y="27620"/>
                </a:cubicBezTo>
                <a:cubicBezTo>
                  <a:pt x="5006" y="26802"/>
                  <a:pt x="5004" y="21810"/>
                  <a:pt x="6484" y="21810"/>
                </a:cubicBezTo>
                <a:cubicBezTo>
                  <a:pt x="6513" y="21810"/>
                  <a:pt x="6542" y="21812"/>
                  <a:pt x="6572" y="21816"/>
                </a:cubicBezTo>
                <a:cubicBezTo>
                  <a:pt x="7506" y="21949"/>
                  <a:pt x="7606" y="24684"/>
                  <a:pt x="7673" y="25285"/>
                </a:cubicBezTo>
                <a:cubicBezTo>
                  <a:pt x="7840" y="27019"/>
                  <a:pt x="7673" y="28787"/>
                  <a:pt x="7373" y="30489"/>
                </a:cubicBezTo>
                <a:cubicBezTo>
                  <a:pt x="7172" y="31823"/>
                  <a:pt x="6105" y="34125"/>
                  <a:pt x="7039" y="35359"/>
                </a:cubicBezTo>
                <a:cubicBezTo>
                  <a:pt x="7296" y="35723"/>
                  <a:pt x="7668" y="35871"/>
                  <a:pt x="8071" y="35871"/>
                </a:cubicBezTo>
                <a:cubicBezTo>
                  <a:pt x="8921" y="35871"/>
                  <a:pt x="9912" y="35214"/>
                  <a:pt x="10275" y="34558"/>
                </a:cubicBezTo>
                <a:cubicBezTo>
                  <a:pt x="10875" y="33491"/>
                  <a:pt x="10375" y="32156"/>
                  <a:pt x="10074" y="31056"/>
                </a:cubicBezTo>
                <a:cubicBezTo>
                  <a:pt x="9708" y="29655"/>
                  <a:pt x="9607" y="28154"/>
                  <a:pt x="9541" y="26686"/>
                </a:cubicBezTo>
                <a:cubicBezTo>
                  <a:pt x="9174" y="20715"/>
                  <a:pt x="9607" y="14777"/>
                  <a:pt x="9407" y="8806"/>
                </a:cubicBezTo>
                <a:cubicBezTo>
                  <a:pt x="9274" y="5170"/>
                  <a:pt x="9908" y="4837"/>
                  <a:pt x="10942" y="4837"/>
                </a:cubicBezTo>
                <a:cubicBezTo>
                  <a:pt x="12276" y="4837"/>
                  <a:pt x="12343" y="9307"/>
                  <a:pt x="12343" y="10107"/>
                </a:cubicBezTo>
                <a:cubicBezTo>
                  <a:pt x="12376" y="11875"/>
                  <a:pt x="12243" y="13643"/>
                  <a:pt x="12109" y="15444"/>
                </a:cubicBezTo>
                <a:cubicBezTo>
                  <a:pt x="12043" y="16645"/>
                  <a:pt x="11576" y="18780"/>
                  <a:pt x="12109" y="19881"/>
                </a:cubicBezTo>
                <a:cubicBezTo>
                  <a:pt x="12313" y="20280"/>
                  <a:pt x="12585" y="20439"/>
                  <a:pt x="12871" y="20439"/>
                </a:cubicBezTo>
                <a:cubicBezTo>
                  <a:pt x="13615" y="20439"/>
                  <a:pt x="14463" y="19369"/>
                  <a:pt x="14511" y="18647"/>
                </a:cubicBezTo>
                <a:cubicBezTo>
                  <a:pt x="14544" y="16946"/>
                  <a:pt x="14111" y="15178"/>
                  <a:pt x="13911" y="13510"/>
                </a:cubicBezTo>
                <a:cubicBezTo>
                  <a:pt x="13380" y="9545"/>
                  <a:pt x="14345" y="7660"/>
                  <a:pt x="15202" y="7660"/>
                </a:cubicBezTo>
                <a:cubicBezTo>
                  <a:pt x="15369" y="7660"/>
                  <a:pt x="15532" y="7731"/>
                  <a:pt x="15678" y="7872"/>
                </a:cubicBezTo>
                <a:cubicBezTo>
                  <a:pt x="16546" y="8773"/>
                  <a:pt x="15779" y="14510"/>
                  <a:pt x="15779" y="19014"/>
                </a:cubicBezTo>
                <a:cubicBezTo>
                  <a:pt x="15779" y="20848"/>
                  <a:pt x="15111" y="22716"/>
                  <a:pt x="15412" y="24551"/>
                </a:cubicBezTo>
                <a:cubicBezTo>
                  <a:pt x="15552" y="25536"/>
                  <a:pt x="16303" y="26620"/>
                  <a:pt x="17154" y="26620"/>
                </a:cubicBezTo>
                <a:cubicBezTo>
                  <a:pt x="17514" y="26620"/>
                  <a:pt x="17891" y="26427"/>
                  <a:pt x="18247" y="25952"/>
                </a:cubicBezTo>
                <a:cubicBezTo>
                  <a:pt x="18881" y="25151"/>
                  <a:pt x="18781" y="23884"/>
                  <a:pt x="18447" y="23017"/>
                </a:cubicBezTo>
                <a:cubicBezTo>
                  <a:pt x="17913" y="21616"/>
                  <a:pt x="17613" y="20481"/>
                  <a:pt x="17580" y="18947"/>
                </a:cubicBezTo>
                <a:cubicBezTo>
                  <a:pt x="17546" y="15645"/>
                  <a:pt x="18414" y="12142"/>
                  <a:pt x="17780" y="8873"/>
                </a:cubicBezTo>
                <a:cubicBezTo>
                  <a:pt x="17361" y="6615"/>
                  <a:pt x="18258" y="4226"/>
                  <a:pt x="19270" y="4226"/>
                </a:cubicBezTo>
                <a:cubicBezTo>
                  <a:pt x="19707" y="4226"/>
                  <a:pt x="20166" y="4673"/>
                  <a:pt x="20549" y="5771"/>
                </a:cubicBezTo>
                <a:cubicBezTo>
                  <a:pt x="21783" y="9373"/>
                  <a:pt x="19681" y="9774"/>
                  <a:pt x="19915" y="14877"/>
                </a:cubicBezTo>
                <a:cubicBezTo>
                  <a:pt x="20008" y="16667"/>
                  <a:pt x="20748" y="17347"/>
                  <a:pt x="21606" y="17347"/>
                </a:cubicBezTo>
                <a:cubicBezTo>
                  <a:pt x="23212" y="17347"/>
                  <a:pt x="25228" y="14966"/>
                  <a:pt x="24185" y="13009"/>
                </a:cubicBezTo>
                <a:cubicBezTo>
                  <a:pt x="22550" y="10007"/>
                  <a:pt x="24418" y="0"/>
                  <a:pt x="24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5266" y="-523872"/>
            <a:ext cx="10233051" cy="1447819"/>
            <a:chOff x="238125" y="1233375"/>
            <a:chExt cx="5769650" cy="826475"/>
          </a:xfrm>
        </p:grpSpPr>
        <p:sp>
          <p:nvSpPr>
            <p:cNvPr id="13" name="Google Shape;13;p2"/>
            <p:cNvSpPr/>
            <p:nvPr/>
          </p:nvSpPr>
          <p:spPr>
            <a:xfrm>
              <a:off x="290525" y="1256975"/>
              <a:ext cx="5654850" cy="802875"/>
            </a:xfrm>
            <a:custGeom>
              <a:avLst/>
              <a:gdLst/>
              <a:ahLst/>
              <a:cxnLst/>
              <a:rect l="l" t="t" r="r" b="b"/>
              <a:pathLst>
                <a:path w="226194" h="32115" extrusionOk="0">
                  <a:moveTo>
                    <a:pt x="112" y="0"/>
                  </a:moveTo>
                  <a:lnTo>
                    <a:pt x="112" y="13425"/>
                  </a:lnTo>
                  <a:cubicBezTo>
                    <a:pt x="128" y="14849"/>
                    <a:pt x="352" y="14673"/>
                    <a:pt x="112" y="16241"/>
                  </a:cubicBezTo>
                  <a:cubicBezTo>
                    <a:pt x="464" y="16945"/>
                    <a:pt x="192" y="18338"/>
                    <a:pt x="112" y="18562"/>
                  </a:cubicBezTo>
                  <a:lnTo>
                    <a:pt x="112" y="18578"/>
                  </a:lnTo>
                  <a:cubicBezTo>
                    <a:pt x="16" y="19714"/>
                    <a:pt x="0" y="20770"/>
                    <a:pt x="448" y="21682"/>
                  </a:cubicBezTo>
                  <a:cubicBezTo>
                    <a:pt x="400" y="21586"/>
                    <a:pt x="7009" y="21186"/>
                    <a:pt x="7713" y="21010"/>
                  </a:cubicBezTo>
                  <a:cubicBezTo>
                    <a:pt x="11105" y="20178"/>
                    <a:pt x="12337" y="18450"/>
                    <a:pt x="13665" y="16465"/>
                  </a:cubicBezTo>
                  <a:cubicBezTo>
                    <a:pt x="14072" y="15855"/>
                    <a:pt x="14957" y="15355"/>
                    <a:pt x="15766" y="15355"/>
                  </a:cubicBezTo>
                  <a:cubicBezTo>
                    <a:pt x="16230" y="15355"/>
                    <a:pt x="16668" y="15519"/>
                    <a:pt x="16977" y="15921"/>
                  </a:cubicBezTo>
                  <a:cubicBezTo>
                    <a:pt x="17666" y="16833"/>
                    <a:pt x="16801" y="18594"/>
                    <a:pt x="18978" y="19058"/>
                  </a:cubicBezTo>
                  <a:cubicBezTo>
                    <a:pt x="19355" y="19138"/>
                    <a:pt x="19688" y="19175"/>
                    <a:pt x="19984" y="19175"/>
                  </a:cubicBezTo>
                  <a:cubicBezTo>
                    <a:pt x="22796" y="19175"/>
                    <a:pt x="22239" y="15857"/>
                    <a:pt x="24642" y="15553"/>
                  </a:cubicBezTo>
                  <a:cubicBezTo>
                    <a:pt x="24705" y="15545"/>
                    <a:pt x="24768" y="15541"/>
                    <a:pt x="24832" y="15541"/>
                  </a:cubicBezTo>
                  <a:cubicBezTo>
                    <a:pt x="26714" y="15541"/>
                    <a:pt x="28713" y="19114"/>
                    <a:pt x="29378" y="19842"/>
                  </a:cubicBezTo>
                  <a:cubicBezTo>
                    <a:pt x="29937" y="20469"/>
                    <a:pt x="30647" y="21316"/>
                    <a:pt x="31844" y="21316"/>
                  </a:cubicBezTo>
                  <a:cubicBezTo>
                    <a:pt x="32052" y="21316"/>
                    <a:pt x="32275" y="21291"/>
                    <a:pt x="32515" y="21234"/>
                  </a:cubicBezTo>
                  <a:cubicBezTo>
                    <a:pt x="34371" y="20802"/>
                    <a:pt x="33347" y="19746"/>
                    <a:pt x="34083" y="19042"/>
                  </a:cubicBezTo>
                  <a:cubicBezTo>
                    <a:pt x="34384" y="18752"/>
                    <a:pt x="34670" y="18628"/>
                    <a:pt x="34924" y="18628"/>
                  </a:cubicBezTo>
                  <a:cubicBezTo>
                    <a:pt x="35387" y="18628"/>
                    <a:pt x="35741" y="19039"/>
                    <a:pt x="35875" y="19618"/>
                  </a:cubicBezTo>
                  <a:cubicBezTo>
                    <a:pt x="36120" y="20639"/>
                    <a:pt x="36403" y="23292"/>
                    <a:pt x="38564" y="23292"/>
                  </a:cubicBezTo>
                  <a:cubicBezTo>
                    <a:pt x="38806" y="23292"/>
                    <a:pt x="39072" y="23258"/>
                    <a:pt x="39363" y="23186"/>
                  </a:cubicBezTo>
                  <a:cubicBezTo>
                    <a:pt x="43011" y="22274"/>
                    <a:pt x="41363" y="18866"/>
                    <a:pt x="42355" y="16993"/>
                  </a:cubicBezTo>
                  <a:cubicBezTo>
                    <a:pt x="43062" y="15676"/>
                    <a:pt x="43832" y="15171"/>
                    <a:pt x="44594" y="15171"/>
                  </a:cubicBezTo>
                  <a:cubicBezTo>
                    <a:pt x="46507" y="15171"/>
                    <a:pt x="48369" y="18350"/>
                    <a:pt x="49044" y="19826"/>
                  </a:cubicBezTo>
                  <a:cubicBezTo>
                    <a:pt x="50244" y="22482"/>
                    <a:pt x="51332" y="25186"/>
                    <a:pt x="52068" y="27906"/>
                  </a:cubicBezTo>
                  <a:cubicBezTo>
                    <a:pt x="52372" y="29090"/>
                    <a:pt x="52612" y="30562"/>
                    <a:pt x="53716" y="31603"/>
                  </a:cubicBezTo>
                  <a:cubicBezTo>
                    <a:pt x="53908" y="31639"/>
                    <a:pt x="54109" y="31657"/>
                    <a:pt x="54306" y="31657"/>
                  </a:cubicBezTo>
                  <a:cubicBezTo>
                    <a:pt x="54371" y="31657"/>
                    <a:pt x="54436" y="31655"/>
                    <a:pt x="54500" y="31651"/>
                  </a:cubicBezTo>
                  <a:cubicBezTo>
                    <a:pt x="57653" y="28546"/>
                    <a:pt x="56709" y="23698"/>
                    <a:pt x="55092" y="20354"/>
                  </a:cubicBezTo>
                  <a:cubicBezTo>
                    <a:pt x="54756" y="19651"/>
                    <a:pt x="53562" y="17396"/>
                    <a:pt x="55700" y="17396"/>
                  </a:cubicBezTo>
                  <a:cubicBezTo>
                    <a:pt x="55900" y="17396"/>
                    <a:pt x="56128" y="17415"/>
                    <a:pt x="56389" y="17457"/>
                  </a:cubicBezTo>
                  <a:cubicBezTo>
                    <a:pt x="57989" y="17713"/>
                    <a:pt x="57941" y="19602"/>
                    <a:pt x="58229" y="20434"/>
                  </a:cubicBezTo>
                  <a:cubicBezTo>
                    <a:pt x="58645" y="21586"/>
                    <a:pt x="58325" y="23826"/>
                    <a:pt x="59557" y="24738"/>
                  </a:cubicBezTo>
                  <a:cubicBezTo>
                    <a:pt x="59898" y="24995"/>
                    <a:pt x="60175" y="25101"/>
                    <a:pt x="60401" y="25101"/>
                  </a:cubicBezTo>
                  <a:cubicBezTo>
                    <a:pt x="61288" y="25101"/>
                    <a:pt x="61384" y="23465"/>
                    <a:pt x="61461" y="22866"/>
                  </a:cubicBezTo>
                  <a:cubicBezTo>
                    <a:pt x="61558" y="22165"/>
                    <a:pt x="61691" y="20588"/>
                    <a:pt x="62653" y="20588"/>
                  </a:cubicBezTo>
                  <a:cubicBezTo>
                    <a:pt x="62965" y="20588"/>
                    <a:pt x="63364" y="20754"/>
                    <a:pt x="63877" y="21170"/>
                  </a:cubicBezTo>
                  <a:cubicBezTo>
                    <a:pt x="64949" y="22050"/>
                    <a:pt x="64933" y="24258"/>
                    <a:pt x="66821" y="24690"/>
                  </a:cubicBezTo>
                  <a:cubicBezTo>
                    <a:pt x="67021" y="24736"/>
                    <a:pt x="67202" y="24757"/>
                    <a:pt x="67367" y="24757"/>
                  </a:cubicBezTo>
                  <a:cubicBezTo>
                    <a:pt x="69206" y="24757"/>
                    <a:pt x="69156" y="22177"/>
                    <a:pt x="71248" y="22177"/>
                  </a:cubicBezTo>
                  <a:cubicBezTo>
                    <a:pt x="71677" y="22177"/>
                    <a:pt x="72195" y="22285"/>
                    <a:pt x="72838" y="22546"/>
                  </a:cubicBezTo>
                  <a:cubicBezTo>
                    <a:pt x="76070" y="23874"/>
                    <a:pt x="76326" y="27266"/>
                    <a:pt x="79270" y="28834"/>
                  </a:cubicBezTo>
                  <a:cubicBezTo>
                    <a:pt x="79800" y="29110"/>
                    <a:pt x="80246" y="29229"/>
                    <a:pt x="80625" y="29229"/>
                  </a:cubicBezTo>
                  <a:cubicBezTo>
                    <a:pt x="81586" y="29229"/>
                    <a:pt x="82115" y="28465"/>
                    <a:pt x="82471" y="27570"/>
                  </a:cubicBezTo>
                  <a:cubicBezTo>
                    <a:pt x="82821" y="26702"/>
                    <a:pt x="81735" y="22352"/>
                    <a:pt x="85498" y="22352"/>
                  </a:cubicBezTo>
                  <a:cubicBezTo>
                    <a:pt x="85687" y="22352"/>
                    <a:pt x="85888" y="22363"/>
                    <a:pt x="86103" y="22386"/>
                  </a:cubicBezTo>
                  <a:cubicBezTo>
                    <a:pt x="88759" y="22690"/>
                    <a:pt x="86199" y="25618"/>
                    <a:pt x="89271" y="25794"/>
                  </a:cubicBezTo>
                  <a:cubicBezTo>
                    <a:pt x="89289" y="25795"/>
                    <a:pt x="89307" y="25796"/>
                    <a:pt x="89325" y="25796"/>
                  </a:cubicBezTo>
                  <a:cubicBezTo>
                    <a:pt x="91005" y="25796"/>
                    <a:pt x="92748" y="21418"/>
                    <a:pt x="93143" y="20738"/>
                  </a:cubicBezTo>
                  <a:cubicBezTo>
                    <a:pt x="93959" y="19298"/>
                    <a:pt x="94727" y="15825"/>
                    <a:pt x="97144" y="15073"/>
                  </a:cubicBezTo>
                  <a:cubicBezTo>
                    <a:pt x="97428" y="14984"/>
                    <a:pt x="97667" y="14944"/>
                    <a:pt x="97867" y="14944"/>
                  </a:cubicBezTo>
                  <a:cubicBezTo>
                    <a:pt x="99462" y="14944"/>
                    <a:pt x="98543" y="17504"/>
                    <a:pt x="98344" y="18129"/>
                  </a:cubicBezTo>
                  <a:cubicBezTo>
                    <a:pt x="98076" y="19012"/>
                    <a:pt x="96537" y="24886"/>
                    <a:pt x="99221" y="24886"/>
                  </a:cubicBezTo>
                  <a:cubicBezTo>
                    <a:pt x="99263" y="24886"/>
                    <a:pt x="99307" y="24885"/>
                    <a:pt x="99352" y="24882"/>
                  </a:cubicBezTo>
                  <a:cubicBezTo>
                    <a:pt x="101512" y="24738"/>
                    <a:pt x="102408" y="22114"/>
                    <a:pt x="102648" y="21058"/>
                  </a:cubicBezTo>
                  <a:cubicBezTo>
                    <a:pt x="102768" y="20606"/>
                    <a:pt x="103019" y="17983"/>
                    <a:pt x="104282" y="17983"/>
                  </a:cubicBezTo>
                  <a:cubicBezTo>
                    <a:pt x="104541" y="17983"/>
                    <a:pt x="104842" y="18092"/>
                    <a:pt x="105192" y="18354"/>
                  </a:cubicBezTo>
                  <a:cubicBezTo>
                    <a:pt x="105960" y="18930"/>
                    <a:pt x="105368" y="19762"/>
                    <a:pt x="105864" y="20354"/>
                  </a:cubicBezTo>
                  <a:cubicBezTo>
                    <a:pt x="106424" y="21058"/>
                    <a:pt x="107416" y="21170"/>
                    <a:pt x="108553" y="21458"/>
                  </a:cubicBezTo>
                  <a:cubicBezTo>
                    <a:pt x="111065" y="22082"/>
                    <a:pt x="112665" y="22562"/>
                    <a:pt x="113513" y="24338"/>
                  </a:cubicBezTo>
                  <a:cubicBezTo>
                    <a:pt x="114361" y="26098"/>
                    <a:pt x="113705" y="27970"/>
                    <a:pt x="114585" y="29730"/>
                  </a:cubicBezTo>
                  <a:cubicBezTo>
                    <a:pt x="115336" y="31233"/>
                    <a:pt x="116466" y="32063"/>
                    <a:pt x="117601" y="32063"/>
                  </a:cubicBezTo>
                  <a:cubicBezTo>
                    <a:pt x="118618" y="32063"/>
                    <a:pt x="119638" y="31398"/>
                    <a:pt x="120393" y="29954"/>
                  </a:cubicBezTo>
                  <a:cubicBezTo>
                    <a:pt x="121060" y="28668"/>
                    <a:pt x="119758" y="23633"/>
                    <a:pt x="123724" y="23633"/>
                  </a:cubicBezTo>
                  <a:cubicBezTo>
                    <a:pt x="123755" y="23633"/>
                    <a:pt x="123786" y="23633"/>
                    <a:pt x="123818" y="23634"/>
                  </a:cubicBezTo>
                  <a:cubicBezTo>
                    <a:pt x="127306" y="23698"/>
                    <a:pt x="128586" y="27714"/>
                    <a:pt x="131082" y="28706"/>
                  </a:cubicBezTo>
                  <a:cubicBezTo>
                    <a:pt x="132714" y="27666"/>
                    <a:pt x="133258" y="26194"/>
                    <a:pt x="134170" y="24914"/>
                  </a:cubicBezTo>
                  <a:cubicBezTo>
                    <a:pt x="137646" y="25334"/>
                    <a:pt x="137864" y="27763"/>
                    <a:pt x="140252" y="27763"/>
                  </a:cubicBezTo>
                  <a:cubicBezTo>
                    <a:pt x="140778" y="27763"/>
                    <a:pt x="141409" y="27645"/>
                    <a:pt x="142203" y="27362"/>
                  </a:cubicBezTo>
                  <a:cubicBezTo>
                    <a:pt x="145438" y="26199"/>
                    <a:pt x="147840" y="19619"/>
                    <a:pt x="152152" y="19619"/>
                  </a:cubicBezTo>
                  <a:cubicBezTo>
                    <a:pt x="152468" y="19619"/>
                    <a:pt x="152794" y="19654"/>
                    <a:pt x="153132" y="19730"/>
                  </a:cubicBezTo>
                  <a:cubicBezTo>
                    <a:pt x="157868" y="20786"/>
                    <a:pt x="152252" y="26386"/>
                    <a:pt x="157452" y="27730"/>
                  </a:cubicBezTo>
                  <a:cubicBezTo>
                    <a:pt x="158004" y="27872"/>
                    <a:pt x="158466" y="27935"/>
                    <a:pt x="158855" y="27935"/>
                  </a:cubicBezTo>
                  <a:cubicBezTo>
                    <a:pt x="161369" y="27935"/>
                    <a:pt x="160825" y="25293"/>
                    <a:pt x="161421" y="24018"/>
                  </a:cubicBezTo>
                  <a:cubicBezTo>
                    <a:pt x="161756" y="23300"/>
                    <a:pt x="162396" y="22832"/>
                    <a:pt x="163064" y="22832"/>
                  </a:cubicBezTo>
                  <a:cubicBezTo>
                    <a:pt x="163543" y="22832"/>
                    <a:pt x="164037" y="23073"/>
                    <a:pt x="164445" y="23634"/>
                  </a:cubicBezTo>
                  <a:cubicBezTo>
                    <a:pt x="164845" y="24175"/>
                    <a:pt x="164994" y="25305"/>
                    <a:pt x="165707" y="25305"/>
                  </a:cubicBezTo>
                  <a:cubicBezTo>
                    <a:pt x="165963" y="25305"/>
                    <a:pt x="166293" y="25159"/>
                    <a:pt x="166733" y="24786"/>
                  </a:cubicBezTo>
                  <a:cubicBezTo>
                    <a:pt x="167453" y="24178"/>
                    <a:pt x="166829" y="23442"/>
                    <a:pt x="167869" y="22898"/>
                  </a:cubicBezTo>
                  <a:cubicBezTo>
                    <a:pt x="168342" y="22648"/>
                    <a:pt x="168753" y="22548"/>
                    <a:pt x="169123" y="22548"/>
                  </a:cubicBezTo>
                  <a:cubicBezTo>
                    <a:pt x="170104" y="22548"/>
                    <a:pt x="170796" y="23249"/>
                    <a:pt x="171597" y="23714"/>
                  </a:cubicBezTo>
                  <a:cubicBezTo>
                    <a:pt x="172642" y="24336"/>
                    <a:pt x="173861" y="24658"/>
                    <a:pt x="175193" y="24658"/>
                  </a:cubicBezTo>
                  <a:cubicBezTo>
                    <a:pt x="175575" y="24658"/>
                    <a:pt x="175966" y="24631"/>
                    <a:pt x="176366" y="24578"/>
                  </a:cubicBezTo>
                  <a:cubicBezTo>
                    <a:pt x="179777" y="24117"/>
                    <a:pt x="180780" y="18646"/>
                    <a:pt x="185443" y="18646"/>
                  </a:cubicBezTo>
                  <a:cubicBezTo>
                    <a:pt x="185964" y="18646"/>
                    <a:pt x="186530" y="18714"/>
                    <a:pt x="187151" y="18866"/>
                  </a:cubicBezTo>
                  <a:cubicBezTo>
                    <a:pt x="190911" y="19778"/>
                    <a:pt x="189887" y="22402"/>
                    <a:pt x="189615" y="24034"/>
                  </a:cubicBezTo>
                  <a:cubicBezTo>
                    <a:pt x="189183" y="26562"/>
                    <a:pt x="190271" y="29970"/>
                    <a:pt x="192527" y="32115"/>
                  </a:cubicBezTo>
                  <a:cubicBezTo>
                    <a:pt x="194143" y="30530"/>
                    <a:pt x="193247" y="28738"/>
                    <a:pt x="193791" y="27026"/>
                  </a:cubicBezTo>
                  <a:cubicBezTo>
                    <a:pt x="194351" y="25250"/>
                    <a:pt x="195231" y="23122"/>
                    <a:pt x="197119" y="21714"/>
                  </a:cubicBezTo>
                  <a:cubicBezTo>
                    <a:pt x="197756" y="21247"/>
                    <a:pt x="198279" y="21053"/>
                    <a:pt x="198720" y="21053"/>
                  </a:cubicBezTo>
                  <a:cubicBezTo>
                    <a:pt x="200576" y="21053"/>
                    <a:pt x="200977" y="24471"/>
                    <a:pt x="202192" y="25298"/>
                  </a:cubicBezTo>
                  <a:cubicBezTo>
                    <a:pt x="202724" y="25659"/>
                    <a:pt x="203188" y="25806"/>
                    <a:pt x="203591" y="25806"/>
                  </a:cubicBezTo>
                  <a:cubicBezTo>
                    <a:pt x="204656" y="25806"/>
                    <a:pt x="205306" y="24786"/>
                    <a:pt x="205712" y="23986"/>
                  </a:cubicBezTo>
                  <a:cubicBezTo>
                    <a:pt x="205968" y="23474"/>
                    <a:pt x="205968" y="22418"/>
                    <a:pt x="206880" y="22194"/>
                  </a:cubicBezTo>
                  <a:cubicBezTo>
                    <a:pt x="207087" y="22144"/>
                    <a:pt x="207279" y="22121"/>
                    <a:pt x="207458" y="22121"/>
                  </a:cubicBezTo>
                  <a:cubicBezTo>
                    <a:pt x="210090" y="22121"/>
                    <a:pt x="209766" y="27212"/>
                    <a:pt x="211744" y="27826"/>
                  </a:cubicBezTo>
                  <a:cubicBezTo>
                    <a:pt x="212335" y="28008"/>
                    <a:pt x="212832" y="28088"/>
                    <a:pt x="213254" y="28088"/>
                  </a:cubicBezTo>
                  <a:cubicBezTo>
                    <a:pt x="215688" y="28088"/>
                    <a:pt x="215630" y="25422"/>
                    <a:pt x="216817" y="24290"/>
                  </a:cubicBezTo>
                  <a:cubicBezTo>
                    <a:pt x="219793" y="25058"/>
                    <a:pt x="220161" y="27010"/>
                    <a:pt x="221393" y="28242"/>
                  </a:cubicBezTo>
                  <a:cubicBezTo>
                    <a:pt x="223617" y="25954"/>
                    <a:pt x="224705" y="23362"/>
                    <a:pt x="225234" y="20690"/>
                  </a:cubicBezTo>
                  <a:cubicBezTo>
                    <a:pt x="225890" y="17457"/>
                    <a:pt x="225730" y="14081"/>
                    <a:pt x="225858" y="11073"/>
                  </a:cubicBezTo>
                  <a:cubicBezTo>
                    <a:pt x="225890" y="10401"/>
                    <a:pt x="226194" y="0"/>
                    <a:pt x="226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1233375"/>
              <a:ext cx="5769650" cy="630850"/>
            </a:xfrm>
            <a:custGeom>
              <a:avLst/>
              <a:gdLst/>
              <a:ahLst/>
              <a:cxnLst/>
              <a:rect l="l" t="t" r="r" b="b"/>
              <a:pathLst>
                <a:path w="230786" h="25234" extrusionOk="0">
                  <a:moveTo>
                    <a:pt x="0" y="0"/>
                  </a:moveTo>
                  <a:lnTo>
                    <a:pt x="0" y="6513"/>
                  </a:lnTo>
                  <a:cubicBezTo>
                    <a:pt x="160" y="6753"/>
                    <a:pt x="304" y="6993"/>
                    <a:pt x="448" y="7217"/>
                  </a:cubicBezTo>
                  <a:cubicBezTo>
                    <a:pt x="1939" y="9734"/>
                    <a:pt x="4557" y="13661"/>
                    <a:pt x="7972" y="13661"/>
                  </a:cubicBezTo>
                  <a:cubicBezTo>
                    <a:pt x="9505" y="13661"/>
                    <a:pt x="11200" y="12869"/>
                    <a:pt x="13025" y="10801"/>
                  </a:cubicBezTo>
                  <a:cubicBezTo>
                    <a:pt x="14026" y="9646"/>
                    <a:pt x="17727" y="4456"/>
                    <a:pt x="21685" y="4456"/>
                  </a:cubicBezTo>
                  <a:cubicBezTo>
                    <a:pt x="21838" y="4456"/>
                    <a:pt x="21992" y="4464"/>
                    <a:pt x="22146" y="4480"/>
                  </a:cubicBezTo>
                  <a:cubicBezTo>
                    <a:pt x="25826" y="4864"/>
                    <a:pt x="28226" y="11041"/>
                    <a:pt x="29906" y="12609"/>
                  </a:cubicBezTo>
                  <a:cubicBezTo>
                    <a:pt x="31634" y="11153"/>
                    <a:pt x="31778" y="7057"/>
                    <a:pt x="34819" y="6385"/>
                  </a:cubicBezTo>
                  <a:cubicBezTo>
                    <a:pt x="34845" y="6379"/>
                    <a:pt x="34877" y="6376"/>
                    <a:pt x="34913" y="6376"/>
                  </a:cubicBezTo>
                  <a:cubicBezTo>
                    <a:pt x="35756" y="6376"/>
                    <a:pt x="39141" y="7909"/>
                    <a:pt x="39939" y="8001"/>
                  </a:cubicBezTo>
                  <a:cubicBezTo>
                    <a:pt x="39980" y="8006"/>
                    <a:pt x="40022" y="8008"/>
                    <a:pt x="40064" y="8008"/>
                  </a:cubicBezTo>
                  <a:cubicBezTo>
                    <a:pt x="40970" y="8008"/>
                    <a:pt x="41993" y="6826"/>
                    <a:pt x="43459" y="6826"/>
                  </a:cubicBezTo>
                  <a:cubicBezTo>
                    <a:pt x="43574" y="6826"/>
                    <a:pt x="43691" y="6833"/>
                    <a:pt x="43811" y="6849"/>
                  </a:cubicBezTo>
                  <a:cubicBezTo>
                    <a:pt x="46004" y="7137"/>
                    <a:pt x="47044" y="8545"/>
                    <a:pt x="48804" y="9121"/>
                  </a:cubicBezTo>
                  <a:cubicBezTo>
                    <a:pt x="51440" y="9994"/>
                    <a:pt x="52659" y="10463"/>
                    <a:pt x="53799" y="10463"/>
                  </a:cubicBezTo>
                  <a:cubicBezTo>
                    <a:pt x="54915" y="10463"/>
                    <a:pt x="55957" y="10014"/>
                    <a:pt x="58180" y="9057"/>
                  </a:cubicBezTo>
                  <a:cubicBezTo>
                    <a:pt x="60523" y="8057"/>
                    <a:pt x="61623" y="6034"/>
                    <a:pt x="64160" y="6034"/>
                  </a:cubicBezTo>
                  <a:cubicBezTo>
                    <a:pt x="64829" y="6034"/>
                    <a:pt x="65599" y="6175"/>
                    <a:pt x="66517" y="6513"/>
                  </a:cubicBezTo>
                  <a:cubicBezTo>
                    <a:pt x="69429" y="7585"/>
                    <a:pt x="69173" y="12817"/>
                    <a:pt x="70869" y="14529"/>
                  </a:cubicBezTo>
                  <a:cubicBezTo>
                    <a:pt x="72950" y="16625"/>
                    <a:pt x="79286" y="20866"/>
                    <a:pt x="84487" y="21266"/>
                  </a:cubicBezTo>
                  <a:cubicBezTo>
                    <a:pt x="86807" y="17713"/>
                    <a:pt x="86247" y="13889"/>
                    <a:pt x="88215" y="10353"/>
                  </a:cubicBezTo>
                  <a:cubicBezTo>
                    <a:pt x="91255" y="12081"/>
                    <a:pt x="91255" y="14833"/>
                    <a:pt x="94391" y="16577"/>
                  </a:cubicBezTo>
                  <a:cubicBezTo>
                    <a:pt x="96332" y="15178"/>
                    <a:pt x="96565" y="11200"/>
                    <a:pt x="101047" y="11200"/>
                  </a:cubicBezTo>
                  <a:cubicBezTo>
                    <a:pt x="101074" y="11200"/>
                    <a:pt x="101101" y="11201"/>
                    <a:pt x="101128" y="11201"/>
                  </a:cubicBezTo>
                  <a:cubicBezTo>
                    <a:pt x="104488" y="11217"/>
                    <a:pt x="105208" y="13857"/>
                    <a:pt x="109016" y="14033"/>
                  </a:cubicBezTo>
                  <a:cubicBezTo>
                    <a:pt x="109094" y="14037"/>
                    <a:pt x="109170" y="14039"/>
                    <a:pt x="109245" y="14039"/>
                  </a:cubicBezTo>
                  <a:cubicBezTo>
                    <a:pt x="111309" y="14039"/>
                    <a:pt x="112036" y="12647"/>
                    <a:pt x="114522" y="12647"/>
                  </a:cubicBezTo>
                  <a:cubicBezTo>
                    <a:pt x="115015" y="12647"/>
                    <a:pt x="115577" y="12702"/>
                    <a:pt x="116233" y="12833"/>
                  </a:cubicBezTo>
                  <a:cubicBezTo>
                    <a:pt x="120889" y="13761"/>
                    <a:pt x="119657" y="18065"/>
                    <a:pt x="123674" y="19346"/>
                  </a:cubicBezTo>
                  <a:cubicBezTo>
                    <a:pt x="125067" y="19796"/>
                    <a:pt x="126062" y="19987"/>
                    <a:pt x="126781" y="19987"/>
                  </a:cubicBezTo>
                  <a:cubicBezTo>
                    <a:pt x="130218" y="19987"/>
                    <a:pt x="127298" y="15614"/>
                    <a:pt x="131242" y="14449"/>
                  </a:cubicBezTo>
                  <a:cubicBezTo>
                    <a:pt x="132010" y="14221"/>
                    <a:pt x="132761" y="14123"/>
                    <a:pt x="133496" y="14123"/>
                  </a:cubicBezTo>
                  <a:cubicBezTo>
                    <a:pt x="137092" y="14123"/>
                    <a:pt x="140282" y="16488"/>
                    <a:pt x="143019" y="17617"/>
                  </a:cubicBezTo>
                  <a:cubicBezTo>
                    <a:pt x="145738" y="18736"/>
                    <a:pt x="147446" y="19801"/>
                    <a:pt x="149249" y="19801"/>
                  </a:cubicBezTo>
                  <a:cubicBezTo>
                    <a:pt x="150206" y="19801"/>
                    <a:pt x="151189" y="19502"/>
                    <a:pt x="152364" y="18753"/>
                  </a:cubicBezTo>
                  <a:cubicBezTo>
                    <a:pt x="155852" y="16545"/>
                    <a:pt x="154828" y="11457"/>
                    <a:pt x="156956" y="8689"/>
                  </a:cubicBezTo>
                  <a:cubicBezTo>
                    <a:pt x="158545" y="6609"/>
                    <a:pt x="159860" y="5859"/>
                    <a:pt x="161097" y="5859"/>
                  </a:cubicBezTo>
                  <a:cubicBezTo>
                    <a:pt x="164297" y="5859"/>
                    <a:pt x="166980" y="10874"/>
                    <a:pt x="172541" y="10897"/>
                  </a:cubicBezTo>
                  <a:cubicBezTo>
                    <a:pt x="174359" y="8503"/>
                    <a:pt x="177600" y="6763"/>
                    <a:pt x="181011" y="6763"/>
                  </a:cubicBezTo>
                  <a:cubicBezTo>
                    <a:pt x="183095" y="6763"/>
                    <a:pt x="185242" y="7413"/>
                    <a:pt x="187166" y="8961"/>
                  </a:cubicBezTo>
                  <a:cubicBezTo>
                    <a:pt x="188735" y="10209"/>
                    <a:pt x="188335" y="12849"/>
                    <a:pt x="191967" y="13201"/>
                  </a:cubicBezTo>
                  <a:cubicBezTo>
                    <a:pt x="192187" y="13221"/>
                    <a:pt x="192398" y="13231"/>
                    <a:pt x="192599" y="13231"/>
                  </a:cubicBezTo>
                  <a:cubicBezTo>
                    <a:pt x="196385" y="13231"/>
                    <a:pt x="196931" y="9821"/>
                    <a:pt x="200319" y="9153"/>
                  </a:cubicBezTo>
                  <a:cubicBezTo>
                    <a:pt x="201611" y="8895"/>
                    <a:pt x="202751" y="8778"/>
                    <a:pt x="203763" y="8778"/>
                  </a:cubicBezTo>
                  <a:cubicBezTo>
                    <a:pt x="212098" y="8778"/>
                    <a:pt x="211732" y="16677"/>
                    <a:pt x="216113" y="18289"/>
                  </a:cubicBezTo>
                  <a:cubicBezTo>
                    <a:pt x="216479" y="18424"/>
                    <a:pt x="216888" y="18474"/>
                    <a:pt x="217327" y="18474"/>
                  </a:cubicBezTo>
                  <a:cubicBezTo>
                    <a:pt x="218576" y="18474"/>
                    <a:pt x="220074" y="18072"/>
                    <a:pt x="221554" y="18072"/>
                  </a:cubicBezTo>
                  <a:cubicBezTo>
                    <a:pt x="222033" y="18072"/>
                    <a:pt x="222511" y="18114"/>
                    <a:pt x="222977" y="18225"/>
                  </a:cubicBezTo>
                  <a:cubicBezTo>
                    <a:pt x="227778" y="19394"/>
                    <a:pt x="227346" y="23330"/>
                    <a:pt x="230786" y="25234"/>
                  </a:cubicBezTo>
                  <a:lnTo>
                    <a:pt x="230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79925" y="1222250"/>
            <a:ext cx="53067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 b="1"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79925" y="3028825"/>
            <a:ext cx="48303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31481"/>
            <a:ext cx="771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rot="10800000">
            <a:off x="-525461" y="4592653"/>
            <a:ext cx="10233051" cy="1406476"/>
            <a:chOff x="109235" y="1126481"/>
            <a:chExt cx="5769650" cy="802875"/>
          </a:xfrm>
        </p:grpSpPr>
        <p:sp>
          <p:nvSpPr>
            <p:cNvPr id="29" name="Google Shape;29;p4"/>
            <p:cNvSpPr/>
            <p:nvPr/>
          </p:nvSpPr>
          <p:spPr>
            <a:xfrm flipH="1">
              <a:off x="171635" y="1126481"/>
              <a:ext cx="5654850" cy="802875"/>
            </a:xfrm>
            <a:custGeom>
              <a:avLst/>
              <a:gdLst/>
              <a:ahLst/>
              <a:cxnLst/>
              <a:rect l="l" t="t" r="r" b="b"/>
              <a:pathLst>
                <a:path w="226194" h="32115" extrusionOk="0">
                  <a:moveTo>
                    <a:pt x="112" y="0"/>
                  </a:moveTo>
                  <a:lnTo>
                    <a:pt x="112" y="13425"/>
                  </a:lnTo>
                  <a:cubicBezTo>
                    <a:pt x="128" y="14849"/>
                    <a:pt x="352" y="14673"/>
                    <a:pt x="112" y="16241"/>
                  </a:cubicBezTo>
                  <a:cubicBezTo>
                    <a:pt x="464" y="16945"/>
                    <a:pt x="192" y="18338"/>
                    <a:pt x="112" y="18562"/>
                  </a:cubicBezTo>
                  <a:lnTo>
                    <a:pt x="112" y="18578"/>
                  </a:lnTo>
                  <a:cubicBezTo>
                    <a:pt x="16" y="19714"/>
                    <a:pt x="0" y="20770"/>
                    <a:pt x="448" y="21682"/>
                  </a:cubicBezTo>
                  <a:cubicBezTo>
                    <a:pt x="400" y="21586"/>
                    <a:pt x="7009" y="21186"/>
                    <a:pt x="7713" y="21010"/>
                  </a:cubicBezTo>
                  <a:cubicBezTo>
                    <a:pt x="11105" y="20178"/>
                    <a:pt x="12337" y="18450"/>
                    <a:pt x="13665" y="16465"/>
                  </a:cubicBezTo>
                  <a:cubicBezTo>
                    <a:pt x="14072" y="15855"/>
                    <a:pt x="14957" y="15355"/>
                    <a:pt x="15766" y="15355"/>
                  </a:cubicBezTo>
                  <a:cubicBezTo>
                    <a:pt x="16230" y="15355"/>
                    <a:pt x="16668" y="15519"/>
                    <a:pt x="16977" y="15921"/>
                  </a:cubicBezTo>
                  <a:cubicBezTo>
                    <a:pt x="17666" y="16833"/>
                    <a:pt x="16801" y="18594"/>
                    <a:pt x="18978" y="19058"/>
                  </a:cubicBezTo>
                  <a:cubicBezTo>
                    <a:pt x="19355" y="19138"/>
                    <a:pt x="19688" y="19175"/>
                    <a:pt x="19984" y="19175"/>
                  </a:cubicBezTo>
                  <a:cubicBezTo>
                    <a:pt x="22796" y="19175"/>
                    <a:pt x="22239" y="15857"/>
                    <a:pt x="24642" y="15553"/>
                  </a:cubicBezTo>
                  <a:cubicBezTo>
                    <a:pt x="24705" y="15545"/>
                    <a:pt x="24768" y="15541"/>
                    <a:pt x="24832" y="15541"/>
                  </a:cubicBezTo>
                  <a:cubicBezTo>
                    <a:pt x="26714" y="15541"/>
                    <a:pt x="28713" y="19114"/>
                    <a:pt x="29378" y="19842"/>
                  </a:cubicBezTo>
                  <a:cubicBezTo>
                    <a:pt x="29937" y="20469"/>
                    <a:pt x="30647" y="21316"/>
                    <a:pt x="31844" y="21316"/>
                  </a:cubicBezTo>
                  <a:cubicBezTo>
                    <a:pt x="32052" y="21316"/>
                    <a:pt x="32275" y="21291"/>
                    <a:pt x="32515" y="21234"/>
                  </a:cubicBezTo>
                  <a:cubicBezTo>
                    <a:pt x="34371" y="20802"/>
                    <a:pt x="33347" y="19746"/>
                    <a:pt x="34083" y="19042"/>
                  </a:cubicBezTo>
                  <a:cubicBezTo>
                    <a:pt x="34384" y="18752"/>
                    <a:pt x="34670" y="18628"/>
                    <a:pt x="34924" y="18628"/>
                  </a:cubicBezTo>
                  <a:cubicBezTo>
                    <a:pt x="35387" y="18628"/>
                    <a:pt x="35741" y="19039"/>
                    <a:pt x="35875" y="19618"/>
                  </a:cubicBezTo>
                  <a:cubicBezTo>
                    <a:pt x="36120" y="20639"/>
                    <a:pt x="36403" y="23292"/>
                    <a:pt x="38564" y="23292"/>
                  </a:cubicBezTo>
                  <a:cubicBezTo>
                    <a:pt x="38806" y="23292"/>
                    <a:pt x="39072" y="23258"/>
                    <a:pt x="39363" y="23186"/>
                  </a:cubicBezTo>
                  <a:cubicBezTo>
                    <a:pt x="43011" y="22274"/>
                    <a:pt x="41363" y="18866"/>
                    <a:pt x="42355" y="16993"/>
                  </a:cubicBezTo>
                  <a:cubicBezTo>
                    <a:pt x="43062" y="15676"/>
                    <a:pt x="43832" y="15171"/>
                    <a:pt x="44594" y="15171"/>
                  </a:cubicBezTo>
                  <a:cubicBezTo>
                    <a:pt x="46507" y="15171"/>
                    <a:pt x="48369" y="18350"/>
                    <a:pt x="49044" y="19826"/>
                  </a:cubicBezTo>
                  <a:cubicBezTo>
                    <a:pt x="50244" y="22482"/>
                    <a:pt x="51332" y="25186"/>
                    <a:pt x="52068" y="27906"/>
                  </a:cubicBezTo>
                  <a:cubicBezTo>
                    <a:pt x="52372" y="29090"/>
                    <a:pt x="52612" y="30562"/>
                    <a:pt x="53716" y="31603"/>
                  </a:cubicBezTo>
                  <a:cubicBezTo>
                    <a:pt x="53908" y="31639"/>
                    <a:pt x="54109" y="31657"/>
                    <a:pt x="54306" y="31657"/>
                  </a:cubicBezTo>
                  <a:cubicBezTo>
                    <a:pt x="54371" y="31657"/>
                    <a:pt x="54436" y="31655"/>
                    <a:pt x="54500" y="31651"/>
                  </a:cubicBezTo>
                  <a:cubicBezTo>
                    <a:pt x="57653" y="28546"/>
                    <a:pt x="56709" y="23698"/>
                    <a:pt x="55092" y="20354"/>
                  </a:cubicBezTo>
                  <a:cubicBezTo>
                    <a:pt x="54756" y="19651"/>
                    <a:pt x="53562" y="17396"/>
                    <a:pt x="55700" y="17396"/>
                  </a:cubicBezTo>
                  <a:cubicBezTo>
                    <a:pt x="55900" y="17396"/>
                    <a:pt x="56128" y="17415"/>
                    <a:pt x="56389" y="17457"/>
                  </a:cubicBezTo>
                  <a:cubicBezTo>
                    <a:pt x="57989" y="17713"/>
                    <a:pt x="57941" y="19602"/>
                    <a:pt x="58229" y="20434"/>
                  </a:cubicBezTo>
                  <a:cubicBezTo>
                    <a:pt x="58645" y="21586"/>
                    <a:pt x="58325" y="23826"/>
                    <a:pt x="59557" y="24738"/>
                  </a:cubicBezTo>
                  <a:cubicBezTo>
                    <a:pt x="59898" y="24995"/>
                    <a:pt x="60175" y="25101"/>
                    <a:pt x="60401" y="25101"/>
                  </a:cubicBezTo>
                  <a:cubicBezTo>
                    <a:pt x="61288" y="25101"/>
                    <a:pt x="61384" y="23465"/>
                    <a:pt x="61461" y="22866"/>
                  </a:cubicBezTo>
                  <a:cubicBezTo>
                    <a:pt x="61558" y="22165"/>
                    <a:pt x="61691" y="20588"/>
                    <a:pt x="62653" y="20588"/>
                  </a:cubicBezTo>
                  <a:cubicBezTo>
                    <a:pt x="62965" y="20588"/>
                    <a:pt x="63364" y="20754"/>
                    <a:pt x="63877" y="21170"/>
                  </a:cubicBezTo>
                  <a:cubicBezTo>
                    <a:pt x="64949" y="22050"/>
                    <a:pt x="64933" y="24258"/>
                    <a:pt x="66821" y="24690"/>
                  </a:cubicBezTo>
                  <a:cubicBezTo>
                    <a:pt x="67021" y="24736"/>
                    <a:pt x="67202" y="24757"/>
                    <a:pt x="67367" y="24757"/>
                  </a:cubicBezTo>
                  <a:cubicBezTo>
                    <a:pt x="69206" y="24757"/>
                    <a:pt x="69156" y="22177"/>
                    <a:pt x="71248" y="22177"/>
                  </a:cubicBezTo>
                  <a:cubicBezTo>
                    <a:pt x="71677" y="22177"/>
                    <a:pt x="72195" y="22285"/>
                    <a:pt x="72838" y="22546"/>
                  </a:cubicBezTo>
                  <a:cubicBezTo>
                    <a:pt x="76070" y="23874"/>
                    <a:pt x="76326" y="27266"/>
                    <a:pt x="79270" y="28834"/>
                  </a:cubicBezTo>
                  <a:cubicBezTo>
                    <a:pt x="79800" y="29110"/>
                    <a:pt x="80246" y="29229"/>
                    <a:pt x="80625" y="29229"/>
                  </a:cubicBezTo>
                  <a:cubicBezTo>
                    <a:pt x="81586" y="29229"/>
                    <a:pt x="82115" y="28465"/>
                    <a:pt x="82471" y="27570"/>
                  </a:cubicBezTo>
                  <a:cubicBezTo>
                    <a:pt x="82821" y="26702"/>
                    <a:pt x="81735" y="22352"/>
                    <a:pt x="85498" y="22352"/>
                  </a:cubicBezTo>
                  <a:cubicBezTo>
                    <a:pt x="85687" y="22352"/>
                    <a:pt x="85888" y="22363"/>
                    <a:pt x="86103" y="22386"/>
                  </a:cubicBezTo>
                  <a:cubicBezTo>
                    <a:pt x="88759" y="22690"/>
                    <a:pt x="86199" y="25618"/>
                    <a:pt x="89271" y="25794"/>
                  </a:cubicBezTo>
                  <a:cubicBezTo>
                    <a:pt x="89289" y="25795"/>
                    <a:pt x="89307" y="25796"/>
                    <a:pt x="89325" y="25796"/>
                  </a:cubicBezTo>
                  <a:cubicBezTo>
                    <a:pt x="91005" y="25796"/>
                    <a:pt x="92748" y="21418"/>
                    <a:pt x="93143" y="20738"/>
                  </a:cubicBezTo>
                  <a:cubicBezTo>
                    <a:pt x="93959" y="19298"/>
                    <a:pt x="94727" y="15825"/>
                    <a:pt x="97144" y="15073"/>
                  </a:cubicBezTo>
                  <a:cubicBezTo>
                    <a:pt x="97428" y="14984"/>
                    <a:pt x="97667" y="14944"/>
                    <a:pt x="97867" y="14944"/>
                  </a:cubicBezTo>
                  <a:cubicBezTo>
                    <a:pt x="99462" y="14944"/>
                    <a:pt x="98543" y="17504"/>
                    <a:pt x="98344" y="18129"/>
                  </a:cubicBezTo>
                  <a:cubicBezTo>
                    <a:pt x="98076" y="19012"/>
                    <a:pt x="96537" y="24886"/>
                    <a:pt x="99221" y="24886"/>
                  </a:cubicBezTo>
                  <a:cubicBezTo>
                    <a:pt x="99263" y="24886"/>
                    <a:pt x="99307" y="24885"/>
                    <a:pt x="99352" y="24882"/>
                  </a:cubicBezTo>
                  <a:cubicBezTo>
                    <a:pt x="101512" y="24738"/>
                    <a:pt x="102408" y="22114"/>
                    <a:pt x="102648" y="21058"/>
                  </a:cubicBezTo>
                  <a:cubicBezTo>
                    <a:pt x="102768" y="20606"/>
                    <a:pt x="103019" y="17983"/>
                    <a:pt x="104282" y="17983"/>
                  </a:cubicBezTo>
                  <a:cubicBezTo>
                    <a:pt x="104541" y="17983"/>
                    <a:pt x="104842" y="18092"/>
                    <a:pt x="105192" y="18354"/>
                  </a:cubicBezTo>
                  <a:cubicBezTo>
                    <a:pt x="105960" y="18930"/>
                    <a:pt x="105368" y="19762"/>
                    <a:pt x="105864" y="20354"/>
                  </a:cubicBezTo>
                  <a:cubicBezTo>
                    <a:pt x="106424" y="21058"/>
                    <a:pt x="107416" y="21170"/>
                    <a:pt x="108553" y="21458"/>
                  </a:cubicBezTo>
                  <a:cubicBezTo>
                    <a:pt x="111065" y="22082"/>
                    <a:pt x="112665" y="22562"/>
                    <a:pt x="113513" y="24338"/>
                  </a:cubicBezTo>
                  <a:cubicBezTo>
                    <a:pt x="114361" y="26098"/>
                    <a:pt x="113705" y="27970"/>
                    <a:pt x="114585" y="29730"/>
                  </a:cubicBezTo>
                  <a:cubicBezTo>
                    <a:pt x="115336" y="31233"/>
                    <a:pt x="116466" y="32063"/>
                    <a:pt x="117601" y="32063"/>
                  </a:cubicBezTo>
                  <a:cubicBezTo>
                    <a:pt x="118618" y="32063"/>
                    <a:pt x="119638" y="31398"/>
                    <a:pt x="120393" y="29954"/>
                  </a:cubicBezTo>
                  <a:cubicBezTo>
                    <a:pt x="121060" y="28668"/>
                    <a:pt x="119758" y="23633"/>
                    <a:pt x="123724" y="23633"/>
                  </a:cubicBezTo>
                  <a:cubicBezTo>
                    <a:pt x="123755" y="23633"/>
                    <a:pt x="123786" y="23633"/>
                    <a:pt x="123818" y="23634"/>
                  </a:cubicBezTo>
                  <a:cubicBezTo>
                    <a:pt x="127306" y="23698"/>
                    <a:pt x="128586" y="27714"/>
                    <a:pt x="131082" y="28706"/>
                  </a:cubicBezTo>
                  <a:cubicBezTo>
                    <a:pt x="132714" y="27666"/>
                    <a:pt x="133258" y="26194"/>
                    <a:pt x="134170" y="24914"/>
                  </a:cubicBezTo>
                  <a:cubicBezTo>
                    <a:pt x="137646" y="25334"/>
                    <a:pt x="137864" y="27763"/>
                    <a:pt x="140252" y="27763"/>
                  </a:cubicBezTo>
                  <a:cubicBezTo>
                    <a:pt x="140778" y="27763"/>
                    <a:pt x="141409" y="27645"/>
                    <a:pt x="142203" y="27362"/>
                  </a:cubicBezTo>
                  <a:cubicBezTo>
                    <a:pt x="145438" y="26199"/>
                    <a:pt x="147840" y="19619"/>
                    <a:pt x="152152" y="19619"/>
                  </a:cubicBezTo>
                  <a:cubicBezTo>
                    <a:pt x="152468" y="19619"/>
                    <a:pt x="152794" y="19654"/>
                    <a:pt x="153132" y="19730"/>
                  </a:cubicBezTo>
                  <a:cubicBezTo>
                    <a:pt x="157868" y="20786"/>
                    <a:pt x="152252" y="26386"/>
                    <a:pt x="157452" y="27730"/>
                  </a:cubicBezTo>
                  <a:cubicBezTo>
                    <a:pt x="158004" y="27872"/>
                    <a:pt x="158466" y="27935"/>
                    <a:pt x="158855" y="27935"/>
                  </a:cubicBezTo>
                  <a:cubicBezTo>
                    <a:pt x="161369" y="27935"/>
                    <a:pt x="160825" y="25293"/>
                    <a:pt x="161421" y="24018"/>
                  </a:cubicBezTo>
                  <a:cubicBezTo>
                    <a:pt x="161756" y="23300"/>
                    <a:pt x="162396" y="22832"/>
                    <a:pt x="163064" y="22832"/>
                  </a:cubicBezTo>
                  <a:cubicBezTo>
                    <a:pt x="163543" y="22832"/>
                    <a:pt x="164037" y="23073"/>
                    <a:pt x="164445" y="23634"/>
                  </a:cubicBezTo>
                  <a:cubicBezTo>
                    <a:pt x="164845" y="24175"/>
                    <a:pt x="164994" y="25305"/>
                    <a:pt x="165707" y="25305"/>
                  </a:cubicBezTo>
                  <a:cubicBezTo>
                    <a:pt x="165963" y="25305"/>
                    <a:pt x="166293" y="25159"/>
                    <a:pt x="166733" y="24786"/>
                  </a:cubicBezTo>
                  <a:cubicBezTo>
                    <a:pt x="167453" y="24178"/>
                    <a:pt x="166829" y="23442"/>
                    <a:pt x="167869" y="22898"/>
                  </a:cubicBezTo>
                  <a:cubicBezTo>
                    <a:pt x="168342" y="22648"/>
                    <a:pt x="168753" y="22548"/>
                    <a:pt x="169123" y="22548"/>
                  </a:cubicBezTo>
                  <a:cubicBezTo>
                    <a:pt x="170104" y="22548"/>
                    <a:pt x="170796" y="23249"/>
                    <a:pt x="171597" y="23714"/>
                  </a:cubicBezTo>
                  <a:cubicBezTo>
                    <a:pt x="172642" y="24336"/>
                    <a:pt x="173861" y="24658"/>
                    <a:pt x="175193" y="24658"/>
                  </a:cubicBezTo>
                  <a:cubicBezTo>
                    <a:pt x="175575" y="24658"/>
                    <a:pt x="175966" y="24631"/>
                    <a:pt x="176366" y="24578"/>
                  </a:cubicBezTo>
                  <a:cubicBezTo>
                    <a:pt x="179777" y="24117"/>
                    <a:pt x="180780" y="18646"/>
                    <a:pt x="185443" y="18646"/>
                  </a:cubicBezTo>
                  <a:cubicBezTo>
                    <a:pt x="185964" y="18646"/>
                    <a:pt x="186530" y="18714"/>
                    <a:pt x="187151" y="18866"/>
                  </a:cubicBezTo>
                  <a:cubicBezTo>
                    <a:pt x="190911" y="19778"/>
                    <a:pt x="189887" y="22402"/>
                    <a:pt x="189615" y="24034"/>
                  </a:cubicBezTo>
                  <a:cubicBezTo>
                    <a:pt x="189183" y="26562"/>
                    <a:pt x="190271" y="29970"/>
                    <a:pt x="192527" y="32115"/>
                  </a:cubicBezTo>
                  <a:cubicBezTo>
                    <a:pt x="194143" y="30530"/>
                    <a:pt x="193247" y="28738"/>
                    <a:pt x="193791" y="27026"/>
                  </a:cubicBezTo>
                  <a:cubicBezTo>
                    <a:pt x="194351" y="25250"/>
                    <a:pt x="195231" y="23122"/>
                    <a:pt x="197119" y="21714"/>
                  </a:cubicBezTo>
                  <a:cubicBezTo>
                    <a:pt x="197756" y="21247"/>
                    <a:pt x="198279" y="21053"/>
                    <a:pt x="198720" y="21053"/>
                  </a:cubicBezTo>
                  <a:cubicBezTo>
                    <a:pt x="200576" y="21053"/>
                    <a:pt x="200977" y="24471"/>
                    <a:pt x="202192" y="25298"/>
                  </a:cubicBezTo>
                  <a:cubicBezTo>
                    <a:pt x="202724" y="25659"/>
                    <a:pt x="203188" y="25806"/>
                    <a:pt x="203591" y="25806"/>
                  </a:cubicBezTo>
                  <a:cubicBezTo>
                    <a:pt x="204656" y="25806"/>
                    <a:pt x="205306" y="24786"/>
                    <a:pt x="205712" y="23986"/>
                  </a:cubicBezTo>
                  <a:cubicBezTo>
                    <a:pt x="205968" y="23474"/>
                    <a:pt x="205968" y="22418"/>
                    <a:pt x="206880" y="22194"/>
                  </a:cubicBezTo>
                  <a:cubicBezTo>
                    <a:pt x="207087" y="22144"/>
                    <a:pt x="207279" y="22121"/>
                    <a:pt x="207458" y="22121"/>
                  </a:cubicBezTo>
                  <a:cubicBezTo>
                    <a:pt x="210090" y="22121"/>
                    <a:pt x="209766" y="27212"/>
                    <a:pt x="211744" y="27826"/>
                  </a:cubicBezTo>
                  <a:cubicBezTo>
                    <a:pt x="212335" y="28008"/>
                    <a:pt x="212832" y="28088"/>
                    <a:pt x="213254" y="28088"/>
                  </a:cubicBezTo>
                  <a:cubicBezTo>
                    <a:pt x="215688" y="28088"/>
                    <a:pt x="215630" y="25422"/>
                    <a:pt x="216817" y="24290"/>
                  </a:cubicBezTo>
                  <a:cubicBezTo>
                    <a:pt x="219793" y="25058"/>
                    <a:pt x="220161" y="27010"/>
                    <a:pt x="221393" y="28242"/>
                  </a:cubicBezTo>
                  <a:cubicBezTo>
                    <a:pt x="223617" y="25954"/>
                    <a:pt x="224705" y="23362"/>
                    <a:pt x="225234" y="20690"/>
                  </a:cubicBezTo>
                  <a:cubicBezTo>
                    <a:pt x="225890" y="17457"/>
                    <a:pt x="225730" y="14081"/>
                    <a:pt x="225858" y="11073"/>
                  </a:cubicBezTo>
                  <a:cubicBezTo>
                    <a:pt x="225890" y="10401"/>
                    <a:pt x="226194" y="0"/>
                    <a:pt x="226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09235" y="1146379"/>
              <a:ext cx="5769650" cy="630850"/>
            </a:xfrm>
            <a:custGeom>
              <a:avLst/>
              <a:gdLst/>
              <a:ahLst/>
              <a:cxnLst/>
              <a:rect l="l" t="t" r="r" b="b"/>
              <a:pathLst>
                <a:path w="230786" h="25234" extrusionOk="0">
                  <a:moveTo>
                    <a:pt x="0" y="0"/>
                  </a:moveTo>
                  <a:lnTo>
                    <a:pt x="0" y="6513"/>
                  </a:lnTo>
                  <a:cubicBezTo>
                    <a:pt x="160" y="6753"/>
                    <a:pt x="304" y="6993"/>
                    <a:pt x="448" y="7217"/>
                  </a:cubicBezTo>
                  <a:cubicBezTo>
                    <a:pt x="1939" y="9734"/>
                    <a:pt x="4557" y="13661"/>
                    <a:pt x="7972" y="13661"/>
                  </a:cubicBezTo>
                  <a:cubicBezTo>
                    <a:pt x="9505" y="13661"/>
                    <a:pt x="11200" y="12869"/>
                    <a:pt x="13025" y="10801"/>
                  </a:cubicBezTo>
                  <a:cubicBezTo>
                    <a:pt x="14026" y="9646"/>
                    <a:pt x="17727" y="4456"/>
                    <a:pt x="21685" y="4456"/>
                  </a:cubicBezTo>
                  <a:cubicBezTo>
                    <a:pt x="21838" y="4456"/>
                    <a:pt x="21992" y="4464"/>
                    <a:pt x="22146" y="4480"/>
                  </a:cubicBezTo>
                  <a:cubicBezTo>
                    <a:pt x="25826" y="4864"/>
                    <a:pt x="28226" y="11041"/>
                    <a:pt x="29906" y="12609"/>
                  </a:cubicBezTo>
                  <a:cubicBezTo>
                    <a:pt x="31634" y="11153"/>
                    <a:pt x="31778" y="7057"/>
                    <a:pt x="34819" y="6385"/>
                  </a:cubicBezTo>
                  <a:cubicBezTo>
                    <a:pt x="34845" y="6379"/>
                    <a:pt x="34877" y="6376"/>
                    <a:pt x="34913" y="6376"/>
                  </a:cubicBezTo>
                  <a:cubicBezTo>
                    <a:pt x="35756" y="6376"/>
                    <a:pt x="39141" y="7909"/>
                    <a:pt x="39939" y="8001"/>
                  </a:cubicBezTo>
                  <a:cubicBezTo>
                    <a:pt x="39980" y="8006"/>
                    <a:pt x="40022" y="8008"/>
                    <a:pt x="40064" y="8008"/>
                  </a:cubicBezTo>
                  <a:cubicBezTo>
                    <a:pt x="40970" y="8008"/>
                    <a:pt x="41993" y="6826"/>
                    <a:pt x="43459" y="6826"/>
                  </a:cubicBezTo>
                  <a:cubicBezTo>
                    <a:pt x="43574" y="6826"/>
                    <a:pt x="43691" y="6833"/>
                    <a:pt x="43811" y="6849"/>
                  </a:cubicBezTo>
                  <a:cubicBezTo>
                    <a:pt x="46004" y="7137"/>
                    <a:pt x="47044" y="8545"/>
                    <a:pt x="48804" y="9121"/>
                  </a:cubicBezTo>
                  <a:cubicBezTo>
                    <a:pt x="51440" y="9994"/>
                    <a:pt x="52659" y="10463"/>
                    <a:pt x="53799" y="10463"/>
                  </a:cubicBezTo>
                  <a:cubicBezTo>
                    <a:pt x="54915" y="10463"/>
                    <a:pt x="55957" y="10014"/>
                    <a:pt x="58180" y="9057"/>
                  </a:cubicBezTo>
                  <a:cubicBezTo>
                    <a:pt x="60523" y="8057"/>
                    <a:pt x="61623" y="6034"/>
                    <a:pt x="64160" y="6034"/>
                  </a:cubicBezTo>
                  <a:cubicBezTo>
                    <a:pt x="64829" y="6034"/>
                    <a:pt x="65599" y="6175"/>
                    <a:pt x="66517" y="6513"/>
                  </a:cubicBezTo>
                  <a:cubicBezTo>
                    <a:pt x="69429" y="7585"/>
                    <a:pt x="69173" y="12817"/>
                    <a:pt x="70869" y="14529"/>
                  </a:cubicBezTo>
                  <a:cubicBezTo>
                    <a:pt x="72950" y="16625"/>
                    <a:pt x="79286" y="20866"/>
                    <a:pt x="84487" y="21266"/>
                  </a:cubicBezTo>
                  <a:cubicBezTo>
                    <a:pt x="86807" y="17713"/>
                    <a:pt x="86247" y="13889"/>
                    <a:pt x="88215" y="10353"/>
                  </a:cubicBezTo>
                  <a:cubicBezTo>
                    <a:pt x="91255" y="12081"/>
                    <a:pt x="91255" y="14833"/>
                    <a:pt x="94391" y="16577"/>
                  </a:cubicBezTo>
                  <a:cubicBezTo>
                    <a:pt x="96332" y="15178"/>
                    <a:pt x="96565" y="11200"/>
                    <a:pt x="101047" y="11200"/>
                  </a:cubicBezTo>
                  <a:cubicBezTo>
                    <a:pt x="101074" y="11200"/>
                    <a:pt x="101101" y="11201"/>
                    <a:pt x="101128" y="11201"/>
                  </a:cubicBezTo>
                  <a:cubicBezTo>
                    <a:pt x="104488" y="11217"/>
                    <a:pt x="105208" y="13857"/>
                    <a:pt x="109016" y="14033"/>
                  </a:cubicBezTo>
                  <a:cubicBezTo>
                    <a:pt x="109094" y="14037"/>
                    <a:pt x="109170" y="14039"/>
                    <a:pt x="109245" y="14039"/>
                  </a:cubicBezTo>
                  <a:cubicBezTo>
                    <a:pt x="111309" y="14039"/>
                    <a:pt x="112036" y="12647"/>
                    <a:pt x="114522" y="12647"/>
                  </a:cubicBezTo>
                  <a:cubicBezTo>
                    <a:pt x="115015" y="12647"/>
                    <a:pt x="115577" y="12702"/>
                    <a:pt x="116233" y="12833"/>
                  </a:cubicBezTo>
                  <a:cubicBezTo>
                    <a:pt x="120889" y="13761"/>
                    <a:pt x="119657" y="18065"/>
                    <a:pt x="123674" y="19346"/>
                  </a:cubicBezTo>
                  <a:cubicBezTo>
                    <a:pt x="125067" y="19796"/>
                    <a:pt x="126062" y="19987"/>
                    <a:pt x="126781" y="19987"/>
                  </a:cubicBezTo>
                  <a:cubicBezTo>
                    <a:pt x="130218" y="19987"/>
                    <a:pt x="127298" y="15614"/>
                    <a:pt x="131242" y="14449"/>
                  </a:cubicBezTo>
                  <a:cubicBezTo>
                    <a:pt x="132010" y="14221"/>
                    <a:pt x="132761" y="14123"/>
                    <a:pt x="133496" y="14123"/>
                  </a:cubicBezTo>
                  <a:cubicBezTo>
                    <a:pt x="137092" y="14123"/>
                    <a:pt x="140282" y="16488"/>
                    <a:pt x="143019" y="17617"/>
                  </a:cubicBezTo>
                  <a:cubicBezTo>
                    <a:pt x="145738" y="18736"/>
                    <a:pt x="147446" y="19801"/>
                    <a:pt x="149249" y="19801"/>
                  </a:cubicBezTo>
                  <a:cubicBezTo>
                    <a:pt x="150206" y="19801"/>
                    <a:pt x="151189" y="19502"/>
                    <a:pt x="152364" y="18753"/>
                  </a:cubicBezTo>
                  <a:cubicBezTo>
                    <a:pt x="155852" y="16545"/>
                    <a:pt x="154828" y="11457"/>
                    <a:pt x="156956" y="8689"/>
                  </a:cubicBezTo>
                  <a:cubicBezTo>
                    <a:pt x="158545" y="6609"/>
                    <a:pt x="159860" y="5859"/>
                    <a:pt x="161097" y="5859"/>
                  </a:cubicBezTo>
                  <a:cubicBezTo>
                    <a:pt x="164297" y="5859"/>
                    <a:pt x="166980" y="10874"/>
                    <a:pt x="172541" y="10897"/>
                  </a:cubicBezTo>
                  <a:cubicBezTo>
                    <a:pt x="174359" y="8503"/>
                    <a:pt x="177600" y="6763"/>
                    <a:pt x="181011" y="6763"/>
                  </a:cubicBezTo>
                  <a:cubicBezTo>
                    <a:pt x="183095" y="6763"/>
                    <a:pt x="185242" y="7413"/>
                    <a:pt x="187166" y="8961"/>
                  </a:cubicBezTo>
                  <a:cubicBezTo>
                    <a:pt x="188735" y="10209"/>
                    <a:pt x="188335" y="12849"/>
                    <a:pt x="191967" y="13201"/>
                  </a:cubicBezTo>
                  <a:cubicBezTo>
                    <a:pt x="192187" y="13221"/>
                    <a:pt x="192398" y="13231"/>
                    <a:pt x="192599" y="13231"/>
                  </a:cubicBezTo>
                  <a:cubicBezTo>
                    <a:pt x="196385" y="13231"/>
                    <a:pt x="196931" y="9821"/>
                    <a:pt x="200319" y="9153"/>
                  </a:cubicBezTo>
                  <a:cubicBezTo>
                    <a:pt x="201611" y="8895"/>
                    <a:pt x="202751" y="8778"/>
                    <a:pt x="203763" y="8778"/>
                  </a:cubicBezTo>
                  <a:cubicBezTo>
                    <a:pt x="212098" y="8778"/>
                    <a:pt x="211732" y="16677"/>
                    <a:pt x="216113" y="18289"/>
                  </a:cubicBezTo>
                  <a:cubicBezTo>
                    <a:pt x="216479" y="18424"/>
                    <a:pt x="216888" y="18474"/>
                    <a:pt x="217327" y="18474"/>
                  </a:cubicBezTo>
                  <a:cubicBezTo>
                    <a:pt x="218576" y="18474"/>
                    <a:pt x="220074" y="18072"/>
                    <a:pt x="221554" y="18072"/>
                  </a:cubicBezTo>
                  <a:cubicBezTo>
                    <a:pt x="222033" y="18072"/>
                    <a:pt x="222511" y="18114"/>
                    <a:pt x="222977" y="18225"/>
                  </a:cubicBezTo>
                  <a:cubicBezTo>
                    <a:pt x="227778" y="19394"/>
                    <a:pt x="227346" y="23330"/>
                    <a:pt x="230786" y="25234"/>
                  </a:cubicBezTo>
                  <a:lnTo>
                    <a:pt x="230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7766003" y="-790437"/>
            <a:ext cx="1320181" cy="1877129"/>
          </a:xfrm>
          <a:custGeom>
            <a:avLst/>
            <a:gdLst/>
            <a:ahLst/>
            <a:cxnLst/>
            <a:rect l="l" t="t" r="r" b="b"/>
            <a:pathLst>
              <a:path w="25228" h="35871" extrusionOk="0">
                <a:moveTo>
                  <a:pt x="167" y="0"/>
                </a:moveTo>
                <a:lnTo>
                  <a:pt x="1" y="21849"/>
                </a:lnTo>
                <a:cubicBezTo>
                  <a:pt x="1" y="21849"/>
                  <a:pt x="290" y="21949"/>
                  <a:pt x="651" y="21949"/>
                </a:cubicBezTo>
                <a:cubicBezTo>
                  <a:pt x="1354" y="21949"/>
                  <a:pt x="2332" y="21571"/>
                  <a:pt x="2002" y="19347"/>
                </a:cubicBezTo>
                <a:cubicBezTo>
                  <a:pt x="1602" y="16979"/>
                  <a:pt x="2035" y="11041"/>
                  <a:pt x="2269" y="7772"/>
                </a:cubicBezTo>
                <a:cubicBezTo>
                  <a:pt x="2304" y="7530"/>
                  <a:pt x="2482" y="7413"/>
                  <a:pt x="2660" y="7413"/>
                </a:cubicBezTo>
                <a:cubicBezTo>
                  <a:pt x="2824" y="7413"/>
                  <a:pt x="2988" y="7513"/>
                  <a:pt x="3036" y="7706"/>
                </a:cubicBezTo>
                <a:cubicBezTo>
                  <a:pt x="3870" y="12009"/>
                  <a:pt x="4037" y="16545"/>
                  <a:pt x="3503" y="20882"/>
                </a:cubicBezTo>
                <a:cubicBezTo>
                  <a:pt x="3203" y="23517"/>
                  <a:pt x="935" y="27320"/>
                  <a:pt x="2602" y="29855"/>
                </a:cubicBezTo>
                <a:cubicBezTo>
                  <a:pt x="2872" y="30286"/>
                  <a:pt x="3268" y="30505"/>
                  <a:pt x="3674" y="30505"/>
                </a:cubicBezTo>
                <a:cubicBezTo>
                  <a:pt x="4022" y="30505"/>
                  <a:pt x="4378" y="30345"/>
                  <a:pt x="4671" y="30022"/>
                </a:cubicBezTo>
                <a:cubicBezTo>
                  <a:pt x="5204" y="29388"/>
                  <a:pt x="5238" y="28387"/>
                  <a:pt x="5104" y="27620"/>
                </a:cubicBezTo>
                <a:cubicBezTo>
                  <a:pt x="5006" y="26802"/>
                  <a:pt x="5004" y="21810"/>
                  <a:pt x="6484" y="21810"/>
                </a:cubicBezTo>
                <a:cubicBezTo>
                  <a:pt x="6513" y="21810"/>
                  <a:pt x="6542" y="21812"/>
                  <a:pt x="6572" y="21816"/>
                </a:cubicBezTo>
                <a:cubicBezTo>
                  <a:pt x="7506" y="21949"/>
                  <a:pt x="7606" y="24684"/>
                  <a:pt x="7673" y="25285"/>
                </a:cubicBezTo>
                <a:cubicBezTo>
                  <a:pt x="7840" y="27019"/>
                  <a:pt x="7673" y="28787"/>
                  <a:pt x="7373" y="30489"/>
                </a:cubicBezTo>
                <a:cubicBezTo>
                  <a:pt x="7172" y="31823"/>
                  <a:pt x="6105" y="34125"/>
                  <a:pt x="7039" y="35359"/>
                </a:cubicBezTo>
                <a:cubicBezTo>
                  <a:pt x="7296" y="35723"/>
                  <a:pt x="7668" y="35871"/>
                  <a:pt x="8071" y="35871"/>
                </a:cubicBezTo>
                <a:cubicBezTo>
                  <a:pt x="8921" y="35871"/>
                  <a:pt x="9912" y="35214"/>
                  <a:pt x="10275" y="34558"/>
                </a:cubicBezTo>
                <a:cubicBezTo>
                  <a:pt x="10875" y="33491"/>
                  <a:pt x="10375" y="32156"/>
                  <a:pt x="10074" y="31056"/>
                </a:cubicBezTo>
                <a:cubicBezTo>
                  <a:pt x="9708" y="29655"/>
                  <a:pt x="9607" y="28154"/>
                  <a:pt x="9541" y="26686"/>
                </a:cubicBezTo>
                <a:cubicBezTo>
                  <a:pt x="9174" y="20715"/>
                  <a:pt x="9607" y="14777"/>
                  <a:pt x="9407" y="8806"/>
                </a:cubicBezTo>
                <a:cubicBezTo>
                  <a:pt x="9274" y="5170"/>
                  <a:pt x="9908" y="4837"/>
                  <a:pt x="10942" y="4837"/>
                </a:cubicBezTo>
                <a:cubicBezTo>
                  <a:pt x="12276" y="4837"/>
                  <a:pt x="12343" y="9307"/>
                  <a:pt x="12343" y="10107"/>
                </a:cubicBezTo>
                <a:cubicBezTo>
                  <a:pt x="12376" y="11875"/>
                  <a:pt x="12243" y="13643"/>
                  <a:pt x="12109" y="15444"/>
                </a:cubicBezTo>
                <a:cubicBezTo>
                  <a:pt x="12043" y="16645"/>
                  <a:pt x="11576" y="18780"/>
                  <a:pt x="12109" y="19881"/>
                </a:cubicBezTo>
                <a:cubicBezTo>
                  <a:pt x="12313" y="20280"/>
                  <a:pt x="12585" y="20439"/>
                  <a:pt x="12871" y="20439"/>
                </a:cubicBezTo>
                <a:cubicBezTo>
                  <a:pt x="13615" y="20439"/>
                  <a:pt x="14463" y="19369"/>
                  <a:pt x="14511" y="18647"/>
                </a:cubicBezTo>
                <a:cubicBezTo>
                  <a:pt x="14544" y="16946"/>
                  <a:pt x="14111" y="15178"/>
                  <a:pt x="13911" y="13510"/>
                </a:cubicBezTo>
                <a:cubicBezTo>
                  <a:pt x="13380" y="9545"/>
                  <a:pt x="14345" y="7660"/>
                  <a:pt x="15202" y="7660"/>
                </a:cubicBezTo>
                <a:cubicBezTo>
                  <a:pt x="15369" y="7660"/>
                  <a:pt x="15532" y="7731"/>
                  <a:pt x="15678" y="7872"/>
                </a:cubicBezTo>
                <a:cubicBezTo>
                  <a:pt x="16546" y="8773"/>
                  <a:pt x="15779" y="14510"/>
                  <a:pt x="15779" y="19014"/>
                </a:cubicBezTo>
                <a:cubicBezTo>
                  <a:pt x="15779" y="20848"/>
                  <a:pt x="15111" y="22716"/>
                  <a:pt x="15412" y="24551"/>
                </a:cubicBezTo>
                <a:cubicBezTo>
                  <a:pt x="15552" y="25536"/>
                  <a:pt x="16303" y="26620"/>
                  <a:pt x="17154" y="26620"/>
                </a:cubicBezTo>
                <a:cubicBezTo>
                  <a:pt x="17514" y="26620"/>
                  <a:pt x="17891" y="26427"/>
                  <a:pt x="18247" y="25952"/>
                </a:cubicBezTo>
                <a:cubicBezTo>
                  <a:pt x="18881" y="25151"/>
                  <a:pt x="18781" y="23884"/>
                  <a:pt x="18447" y="23017"/>
                </a:cubicBezTo>
                <a:cubicBezTo>
                  <a:pt x="17913" y="21616"/>
                  <a:pt x="17613" y="20481"/>
                  <a:pt x="17580" y="18947"/>
                </a:cubicBezTo>
                <a:cubicBezTo>
                  <a:pt x="17546" y="15645"/>
                  <a:pt x="18414" y="12142"/>
                  <a:pt x="17780" y="8873"/>
                </a:cubicBezTo>
                <a:cubicBezTo>
                  <a:pt x="17361" y="6615"/>
                  <a:pt x="18258" y="4226"/>
                  <a:pt x="19270" y="4226"/>
                </a:cubicBezTo>
                <a:cubicBezTo>
                  <a:pt x="19707" y="4226"/>
                  <a:pt x="20166" y="4673"/>
                  <a:pt x="20549" y="5771"/>
                </a:cubicBezTo>
                <a:cubicBezTo>
                  <a:pt x="21783" y="9373"/>
                  <a:pt x="19681" y="9774"/>
                  <a:pt x="19915" y="14877"/>
                </a:cubicBezTo>
                <a:cubicBezTo>
                  <a:pt x="20008" y="16667"/>
                  <a:pt x="20748" y="17347"/>
                  <a:pt x="21606" y="17347"/>
                </a:cubicBezTo>
                <a:cubicBezTo>
                  <a:pt x="23212" y="17347"/>
                  <a:pt x="25228" y="14966"/>
                  <a:pt x="24185" y="13009"/>
                </a:cubicBezTo>
                <a:cubicBezTo>
                  <a:pt x="22550" y="10007"/>
                  <a:pt x="24418" y="0"/>
                  <a:pt x="24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 rot="10800000" flipH="1"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6"/>
          <p:cNvGrpSpPr/>
          <p:nvPr/>
        </p:nvGrpSpPr>
        <p:grpSpPr>
          <a:xfrm>
            <a:off x="2921397" y="-711994"/>
            <a:ext cx="7252762" cy="4905795"/>
            <a:chOff x="2921397" y="-711994"/>
            <a:chExt cx="7252762" cy="4905795"/>
          </a:xfrm>
        </p:grpSpPr>
        <p:sp>
          <p:nvSpPr>
            <p:cNvPr id="139" name="Google Shape;139;p16"/>
            <p:cNvSpPr/>
            <p:nvPr/>
          </p:nvSpPr>
          <p:spPr>
            <a:xfrm flipH="1">
              <a:off x="5419725" y="-19050"/>
              <a:ext cx="4754434" cy="4212851"/>
            </a:xfrm>
            <a:custGeom>
              <a:avLst/>
              <a:gdLst/>
              <a:ahLst/>
              <a:cxnLst/>
              <a:rect l="l" t="t" r="r" b="b"/>
              <a:pathLst>
                <a:path w="209216" h="185384" extrusionOk="0">
                  <a:moveTo>
                    <a:pt x="0" y="36051"/>
                  </a:moveTo>
                  <a:cubicBezTo>
                    <a:pt x="962" y="36386"/>
                    <a:pt x="1862" y="37516"/>
                    <a:pt x="2197" y="38646"/>
                  </a:cubicBezTo>
                  <a:cubicBezTo>
                    <a:pt x="3536" y="43124"/>
                    <a:pt x="5566" y="44505"/>
                    <a:pt x="7721" y="40215"/>
                  </a:cubicBezTo>
                  <a:cubicBezTo>
                    <a:pt x="9876" y="35905"/>
                    <a:pt x="14898" y="32683"/>
                    <a:pt x="18120" y="37704"/>
                  </a:cubicBezTo>
                  <a:cubicBezTo>
                    <a:pt x="21363" y="42726"/>
                    <a:pt x="21426" y="53209"/>
                    <a:pt x="21154" y="60804"/>
                  </a:cubicBezTo>
                  <a:cubicBezTo>
                    <a:pt x="20882" y="68002"/>
                    <a:pt x="21614" y="74593"/>
                    <a:pt x="22409" y="80995"/>
                  </a:cubicBezTo>
                  <a:cubicBezTo>
                    <a:pt x="23162" y="87105"/>
                    <a:pt x="23874" y="98759"/>
                    <a:pt x="22639" y="104576"/>
                  </a:cubicBezTo>
                  <a:cubicBezTo>
                    <a:pt x="21070" y="111774"/>
                    <a:pt x="22493" y="128471"/>
                    <a:pt x="24648" y="137092"/>
                  </a:cubicBezTo>
                  <a:cubicBezTo>
                    <a:pt x="26803" y="145691"/>
                    <a:pt x="24983" y="161363"/>
                    <a:pt x="22074" y="172327"/>
                  </a:cubicBezTo>
                  <a:cubicBezTo>
                    <a:pt x="19166" y="183312"/>
                    <a:pt x="31281" y="185383"/>
                    <a:pt x="29858" y="174147"/>
                  </a:cubicBezTo>
                  <a:cubicBezTo>
                    <a:pt x="28414" y="162911"/>
                    <a:pt x="28184" y="146151"/>
                    <a:pt x="29691" y="140146"/>
                  </a:cubicBezTo>
                  <a:cubicBezTo>
                    <a:pt x="31323" y="133597"/>
                    <a:pt x="29000" y="123282"/>
                    <a:pt x="27473" y="116189"/>
                  </a:cubicBezTo>
                  <a:cubicBezTo>
                    <a:pt x="25841" y="108635"/>
                    <a:pt x="27891" y="90746"/>
                    <a:pt x="30402" y="83213"/>
                  </a:cubicBezTo>
                  <a:cubicBezTo>
                    <a:pt x="32913" y="75681"/>
                    <a:pt x="31406" y="57414"/>
                    <a:pt x="29251" y="50970"/>
                  </a:cubicBezTo>
                  <a:cubicBezTo>
                    <a:pt x="27096" y="44505"/>
                    <a:pt x="28916" y="37056"/>
                    <a:pt x="32201" y="34712"/>
                  </a:cubicBezTo>
                  <a:cubicBezTo>
                    <a:pt x="35466" y="32369"/>
                    <a:pt x="47036" y="28163"/>
                    <a:pt x="42852" y="41010"/>
                  </a:cubicBezTo>
                  <a:cubicBezTo>
                    <a:pt x="38688" y="53857"/>
                    <a:pt x="50970" y="53000"/>
                    <a:pt x="48543" y="43940"/>
                  </a:cubicBezTo>
                  <a:cubicBezTo>
                    <a:pt x="46095" y="34880"/>
                    <a:pt x="53292" y="29795"/>
                    <a:pt x="55803" y="35173"/>
                  </a:cubicBezTo>
                  <a:cubicBezTo>
                    <a:pt x="58314" y="40550"/>
                    <a:pt x="59109" y="61850"/>
                    <a:pt x="58377" y="67939"/>
                  </a:cubicBezTo>
                  <a:cubicBezTo>
                    <a:pt x="57665" y="74028"/>
                    <a:pt x="55803" y="90788"/>
                    <a:pt x="58314" y="101919"/>
                  </a:cubicBezTo>
                  <a:cubicBezTo>
                    <a:pt x="60825" y="113029"/>
                    <a:pt x="61202" y="120646"/>
                    <a:pt x="59026" y="136380"/>
                  </a:cubicBezTo>
                  <a:cubicBezTo>
                    <a:pt x="56849" y="152094"/>
                    <a:pt x="66935" y="150001"/>
                    <a:pt x="65491" y="139602"/>
                  </a:cubicBezTo>
                  <a:cubicBezTo>
                    <a:pt x="64047" y="129203"/>
                    <a:pt x="63859" y="111816"/>
                    <a:pt x="65742" y="101563"/>
                  </a:cubicBezTo>
                  <a:cubicBezTo>
                    <a:pt x="67667" y="91164"/>
                    <a:pt x="66160" y="78087"/>
                    <a:pt x="64110" y="67290"/>
                  </a:cubicBezTo>
                  <a:cubicBezTo>
                    <a:pt x="62436" y="58398"/>
                    <a:pt x="62980" y="36972"/>
                    <a:pt x="65491" y="33017"/>
                  </a:cubicBezTo>
                  <a:cubicBezTo>
                    <a:pt x="68023" y="29063"/>
                    <a:pt x="82000" y="26929"/>
                    <a:pt x="78673" y="38771"/>
                  </a:cubicBezTo>
                  <a:cubicBezTo>
                    <a:pt x="75346" y="50614"/>
                    <a:pt x="85599" y="47015"/>
                    <a:pt x="84510" y="40906"/>
                  </a:cubicBezTo>
                  <a:cubicBezTo>
                    <a:pt x="83443" y="34796"/>
                    <a:pt x="87523" y="28686"/>
                    <a:pt x="91604" y="33436"/>
                  </a:cubicBezTo>
                  <a:cubicBezTo>
                    <a:pt x="94282" y="36554"/>
                    <a:pt x="93403" y="40236"/>
                    <a:pt x="92064" y="46283"/>
                  </a:cubicBezTo>
                  <a:cubicBezTo>
                    <a:pt x="89972" y="55636"/>
                    <a:pt x="90788" y="73756"/>
                    <a:pt x="92775" y="81163"/>
                  </a:cubicBezTo>
                  <a:cubicBezTo>
                    <a:pt x="94261" y="86770"/>
                    <a:pt x="91687" y="99031"/>
                    <a:pt x="92064" y="104053"/>
                  </a:cubicBezTo>
                  <a:cubicBezTo>
                    <a:pt x="92420" y="109096"/>
                    <a:pt x="101731" y="111607"/>
                    <a:pt x="99952" y="101542"/>
                  </a:cubicBezTo>
                  <a:cubicBezTo>
                    <a:pt x="98174" y="91499"/>
                    <a:pt x="96353" y="80744"/>
                    <a:pt x="97441" y="74279"/>
                  </a:cubicBezTo>
                  <a:cubicBezTo>
                    <a:pt x="98508" y="67813"/>
                    <a:pt x="99303" y="60595"/>
                    <a:pt x="97462" y="53690"/>
                  </a:cubicBezTo>
                  <a:cubicBezTo>
                    <a:pt x="95642" y="46764"/>
                    <a:pt x="97630" y="44170"/>
                    <a:pt x="98446" y="35591"/>
                  </a:cubicBezTo>
                  <a:cubicBezTo>
                    <a:pt x="99157" y="28163"/>
                    <a:pt x="111146" y="26908"/>
                    <a:pt x="109284" y="34984"/>
                  </a:cubicBezTo>
                  <a:cubicBezTo>
                    <a:pt x="106229" y="48187"/>
                    <a:pt x="116356" y="48250"/>
                    <a:pt x="113218" y="38081"/>
                  </a:cubicBezTo>
                  <a:cubicBezTo>
                    <a:pt x="112151" y="34650"/>
                    <a:pt x="117381" y="24899"/>
                    <a:pt x="120039" y="32306"/>
                  </a:cubicBezTo>
                  <a:cubicBezTo>
                    <a:pt x="122612" y="39483"/>
                    <a:pt x="122257" y="46157"/>
                    <a:pt x="121608" y="53313"/>
                  </a:cubicBezTo>
                  <a:cubicBezTo>
                    <a:pt x="119516" y="76622"/>
                    <a:pt x="123073" y="90829"/>
                    <a:pt x="124516" y="99806"/>
                  </a:cubicBezTo>
                  <a:cubicBezTo>
                    <a:pt x="125960" y="108782"/>
                    <a:pt x="121315" y="127822"/>
                    <a:pt x="120394" y="132760"/>
                  </a:cubicBezTo>
                  <a:cubicBezTo>
                    <a:pt x="118574" y="142490"/>
                    <a:pt x="131861" y="146403"/>
                    <a:pt x="129350" y="132405"/>
                  </a:cubicBezTo>
                  <a:cubicBezTo>
                    <a:pt x="126839" y="118407"/>
                    <a:pt x="127990" y="102316"/>
                    <a:pt x="129433" y="96228"/>
                  </a:cubicBezTo>
                  <a:cubicBezTo>
                    <a:pt x="130877" y="90118"/>
                    <a:pt x="130584" y="72605"/>
                    <a:pt x="129141" y="59988"/>
                  </a:cubicBezTo>
                  <a:cubicBezTo>
                    <a:pt x="127718" y="47371"/>
                    <a:pt x="124035" y="39315"/>
                    <a:pt x="127885" y="32704"/>
                  </a:cubicBezTo>
                  <a:cubicBezTo>
                    <a:pt x="131735" y="26092"/>
                    <a:pt x="147867" y="33478"/>
                    <a:pt x="145963" y="43689"/>
                  </a:cubicBezTo>
                  <a:cubicBezTo>
                    <a:pt x="144080" y="53899"/>
                    <a:pt x="155170" y="54464"/>
                    <a:pt x="151257" y="42977"/>
                  </a:cubicBezTo>
                  <a:cubicBezTo>
                    <a:pt x="147281" y="31281"/>
                    <a:pt x="156027" y="24836"/>
                    <a:pt x="159898" y="30946"/>
                  </a:cubicBezTo>
                  <a:cubicBezTo>
                    <a:pt x="164083" y="37558"/>
                    <a:pt x="166970" y="39755"/>
                    <a:pt x="171343" y="33708"/>
                  </a:cubicBezTo>
                  <a:cubicBezTo>
                    <a:pt x="176721" y="26301"/>
                    <a:pt x="180362" y="36574"/>
                    <a:pt x="178939" y="43082"/>
                  </a:cubicBezTo>
                  <a:cubicBezTo>
                    <a:pt x="177495" y="49589"/>
                    <a:pt x="177097" y="55950"/>
                    <a:pt x="178876" y="62771"/>
                  </a:cubicBezTo>
                  <a:cubicBezTo>
                    <a:pt x="180675" y="69592"/>
                    <a:pt x="181408" y="75220"/>
                    <a:pt x="178855" y="85075"/>
                  </a:cubicBezTo>
                  <a:cubicBezTo>
                    <a:pt x="176281" y="94930"/>
                    <a:pt x="187434" y="99638"/>
                    <a:pt x="185634" y="88402"/>
                  </a:cubicBezTo>
                  <a:cubicBezTo>
                    <a:pt x="183835" y="77166"/>
                    <a:pt x="182831" y="67123"/>
                    <a:pt x="185341" y="61725"/>
                  </a:cubicBezTo>
                  <a:cubicBezTo>
                    <a:pt x="187873" y="56326"/>
                    <a:pt x="186032" y="48543"/>
                    <a:pt x="185320" y="42810"/>
                  </a:cubicBezTo>
                  <a:cubicBezTo>
                    <a:pt x="184797" y="38646"/>
                    <a:pt x="185237" y="34817"/>
                    <a:pt x="187559" y="32745"/>
                  </a:cubicBezTo>
                  <a:cubicBezTo>
                    <a:pt x="190510" y="30109"/>
                    <a:pt x="195175" y="30444"/>
                    <a:pt x="198042" y="33248"/>
                  </a:cubicBezTo>
                  <a:cubicBezTo>
                    <a:pt x="198837" y="34022"/>
                    <a:pt x="199779" y="35005"/>
                    <a:pt x="201139" y="36240"/>
                  </a:cubicBezTo>
                  <a:cubicBezTo>
                    <a:pt x="204047" y="38960"/>
                    <a:pt x="206704" y="37077"/>
                    <a:pt x="209215" y="34461"/>
                  </a:cubicBezTo>
                  <a:lnTo>
                    <a:pt x="209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921397" y="-711994"/>
              <a:ext cx="2794400" cy="1531950"/>
            </a:xfrm>
            <a:custGeom>
              <a:avLst/>
              <a:gdLst/>
              <a:ahLst/>
              <a:cxnLst/>
              <a:rect l="l" t="t" r="r" b="b"/>
              <a:pathLst>
                <a:path w="111776" h="61278" extrusionOk="0">
                  <a:moveTo>
                    <a:pt x="104124" y="60484"/>
                  </a:moveTo>
                  <a:cubicBezTo>
                    <a:pt x="100822" y="63659"/>
                    <a:pt x="98409" y="54007"/>
                    <a:pt x="91932" y="50578"/>
                  </a:cubicBezTo>
                  <a:cubicBezTo>
                    <a:pt x="85455" y="47149"/>
                    <a:pt x="72374" y="41434"/>
                    <a:pt x="65262" y="39910"/>
                  </a:cubicBezTo>
                  <a:cubicBezTo>
                    <a:pt x="58150" y="38386"/>
                    <a:pt x="57134" y="43085"/>
                    <a:pt x="49260" y="41434"/>
                  </a:cubicBezTo>
                  <a:cubicBezTo>
                    <a:pt x="41386" y="39783"/>
                    <a:pt x="25765" y="33560"/>
                    <a:pt x="18018" y="30004"/>
                  </a:cubicBezTo>
                  <a:cubicBezTo>
                    <a:pt x="10271" y="26448"/>
                    <a:pt x="4048" y="24670"/>
                    <a:pt x="2778" y="20098"/>
                  </a:cubicBezTo>
                  <a:cubicBezTo>
                    <a:pt x="1508" y="15526"/>
                    <a:pt x="-5858" y="5747"/>
                    <a:pt x="10398" y="2572"/>
                  </a:cubicBezTo>
                  <a:cubicBezTo>
                    <a:pt x="26654" y="-603"/>
                    <a:pt x="84566" y="-222"/>
                    <a:pt x="100314" y="1048"/>
                  </a:cubicBezTo>
                  <a:cubicBezTo>
                    <a:pt x="116062" y="2318"/>
                    <a:pt x="102981" y="5112"/>
                    <a:pt x="104886" y="10192"/>
                  </a:cubicBezTo>
                  <a:cubicBezTo>
                    <a:pt x="106791" y="15272"/>
                    <a:pt x="111871" y="23146"/>
                    <a:pt x="111744" y="31528"/>
                  </a:cubicBezTo>
                  <a:cubicBezTo>
                    <a:pt x="111617" y="39910"/>
                    <a:pt x="107426" y="57309"/>
                    <a:pt x="104124" y="60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41" name="Google Shape;141;p16"/>
          <p:cNvGrpSpPr/>
          <p:nvPr/>
        </p:nvGrpSpPr>
        <p:grpSpPr>
          <a:xfrm flipH="1">
            <a:off x="4202149" y="4540395"/>
            <a:ext cx="7688819" cy="1004670"/>
            <a:chOff x="-1409690" y="4448164"/>
            <a:chExt cx="6679541" cy="872867"/>
          </a:xfrm>
        </p:grpSpPr>
        <p:sp>
          <p:nvSpPr>
            <p:cNvPr id="142" name="Google Shape;142;p16"/>
            <p:cNvSpPr/>
            <p:nvPr/>
          </p:nvSpPr>
          <p:spPr>
            <a:xfrm rot="10800000">
              <a:off x="-1342878" y="4448164"/>
              <a:ext cx="6054648" cy="849121"/>
            </a:xfrm>
            <a:custGeom>
              <a:avLst/>
              <a:gdLst/>
              <a:ahLst/>
              <a:cxnLst/>
              <a:rect l="l" t="t" r="r" b="b"/>
              <a:pathLst>
                <a:path w="226194" h="32115" extrusionOk="0">
                  <a:moveTo>
                    <a:pt x="112" y="0"/>
                  </a:moveTo>
                  <a:lnTo>
                    <a:pt x="112" y="13425"/>
                  </a:lnTo>
                  <a:cubicBezTo>
                    <a:pt x="128" y="14849"/>
                    <a:pt x="352" y="14673"/>
                    <a:pt x="112" y="16241"/>
                  </a:cubicBezTo>
                  <a:cubicBezTo>
                    <a:pt x="464" y="16945"/>
                    <a:pt x="192" y="18338"/>
                    <a:pt x="112" y="18562"/>
                  </a:cubicBezTo>
                  <a:lnTo>
                    <a:pt x="112" y="18578"/>
                  </a:lnTo>
                  <a:cubicBezTo>
                    <a:pt x="16" y="19714"/>
                    <a:pt x="0" y="20770"/>
                    <a:pt x="448" y="21682"/>
                  </a:cubicBezTo>
                  <a:cubicBezTo>
                    <a:pt x="400" y="21586"/>
                    <a:pt x="7009" y="21186"/>
                    <a:pt x="7713" y="21010"/>
                  </a:cubicBezTo>
                  <a:cubicBezTo>
                    <a:pt x="11105" y="20178"/>
                    <a:pt x="12337" y="18450"/>
                    <a:pt x="13665" y="16465"/>
                  </a:cubicBezTo>
                  <a:cubicBezTo>
                    <a:pt x="14072" y="15855"/>
                    <a:pt x="14957" y="15355"/>
                    <a:pt x="15766" y="15355"/>
                  </a:cubicBezTo>
                  <a:cubicBezTo>
                    <a:pt x="16230" y="15355"/>
                    <a:pt x="16668" y="15519"/>
                    <a:pt x="16977" y="15921"/>
                  </a:cubicBezTo>
                  <a:cubicBezTo>
                    <a:pt x="17666" y="16833"/>
                    <a:pt x="16801" y="18594"/>
                    <a:pt x="18978" y="19058"/>
                  </a:cubicBezTo>
                  <a:cubicBezTo>
                    <a:pt x="19355" y="19138"/>
                    <a:pt x="19688" y="19175"/>
                    <a:pt x="19984" y="19175"/>
                  </a:cubicBezTo>
                  <a:cubicBezTo>
                    <a:pt x="22796" y="19175"/>
                    <a:pt x="22239" y="15857"/>
                    <a:pt x="24642" y="15553"/>
                  </a:cubicBezTo>
                  <a:cubicBezTo>
                    <a:pt x="24705" y="15545"/>
                    <a:pt x="24768" y="15541"/>
                    <a:pt x="24832" y="15541"/>
                  </a:cubicBezTo>
                  <a:cubicBezTo>
                    <a:pt x="26714" y="15541"/>
                    <a:pt x="28713" y="19114"/>
                    <a:pt x="29378" y="19842"/>
                  </a:cubicBezTo>
                  <a:cubicBezTo>
                    <a:pt x="29937" y="20469"/>
                    <a:pt x="30647" y="21316"/>
                    <a:pt x="31844" y="21316"/>
                  </a:cubicBezTo>
                  <a:cubicBezTo>
                    <a:pt x="32052" y="21316"/>
                    <a:pt x="32275" y="21291"/>
                    <a:pt x="32515" y="21234"/>
                  </a:cubicBezTo>
                  <a:cubicBezTo>
                    <a:pt x="34371" y="20802"/>
                    <a:pt x="33347" y="19746"/>
                    <a:pt x="34083" y="19042"/>
                  </a:cubicBezTo>
                  <a:cubicBezTo>
                    <a:pt x="34384" y="18752"/>
                    <a:pt x="34670" y="18628"/>
                    <a:pt x="34924" y="18628"/>
                  </a:cubicBezTo>
                  <a:cubicBezTo>
                    <a:pt x="35387" y="18628"/>
                    <a:pt x="35741" y="19039"/>
                    <a:pt x="35875" y="19618"/>
                  </a:cubicBezTo>
                  <a:cubicBezTo>
                    <a:pt x="36120" y="20639"/>
                    <a:pt x="36403" y="23292"/>
                    <a:pt x="38564" y="23292"/>
                  </a:cubicBezTo>
                  <a:cubicBezTo>
                    <a:pt x="38806" y="23292"/>
                    <a:pt x="39072" y="23258"/>
                    <a:pt x="39363" y="23186"/>
                  </a:cubicBezTo>
                  <a:cubicBezTo>
                    <a:pt x="43011" y="22274"/>
                    <a:pt x="41363" y="18866"/>
                    <a:pt x="42355" y="16993"/>
                  </a:cubicBezTo>
                  <a:cubicBezTo>
                    <a:pt x="43062" y="15676"/>
                    <a:pt x="43832" y="15171"/>
                    <a:pt x="44594" y="15171"/>
                  </a:cubicBezTo>
                  <a:cubicBezTo>
                    <a:pt x="46507" y="15171"/>
                    <a:pt x="48369" y="18350"/>
                    <a:pt x="49044" y="19826"/>
                  </a:cubicBezTo>
                  <a:cubicBezTo>
                    <a:pt x="50244" y="22482"/>
                    <a:pt x="51332" y="25186"/>
                    <a:pt x="52068" y="27906"/>
                  </a:cubicBezTo>
                  <a:cubicBezTo>
                    <a:pt x="52372" y="29090"/>
                    <a:pt x="52612" y="30562"/>
                    <a:pt x="53716" y="31603"/>
                  </a:cubicBezTo>
                  <a:cubicBezTo>
                    <a:pt x="53908" y="31639"/>
                    <a:pt x="54109" y="31657"/>
                    <a:pt x="54306" y="31657"/>
                  </a:cubicBezTo>
                  <a:cubicBezTo>
                    <a:pt x="54371" y="31657"/>
                    <a:pt x="54436" y="31655"/>
                    <a:pt x="54500" y="31651"/>
                  </a:cubicBezTo>
                  <a:cubicBezTo>
                    <a:pt x="57653" y="28546"/>
                    <a:pt x="56709" y="23698"/>
                    <a:pt x="55092" y="20354"/>
                  </a:cubicBezTo>
                  <a:cubicBezTo>
                    <a:pt x="54756" y="19651"/>
                    <a:pt x="53562" y="17396"/>
                    <a:pt x="55700" y="17396"/>
                  </a:cubicBezTo>
                  <a:cubicBezTo>
                    <a:pt x="55900" y="17396"/>
                    <a:pt x="56128" y="17415"/>
                    <a:pt x="56389" y="17457"/>
                  </a:cubicBezTo>
                  <a:cubicBezTo>
                    <a:pt x="57989" y="17713"/>
                    <a:pt x="57941" y="19602"/>
                    <a:pt x="58229" y="20434"/>
                  </a:cubicBezTo>
                  <a:cubicBezTo>
                    <a:pt x="58645" y="21586"/>
                    <a:pt x="58325" y="23826"/>
                    <a:pt x="59557" y="24738"/>
                  </a:cubicBezTo>
                  <a:cubicBezTo>
                    <a:pt x="59898" y="24995"/>
                    <a:pt x="60175" y="25101"/>
                    <a:pt x="60401" y="25101"/>
                  </a:cubicBezTo>
                  <a:cubicBezTo>
                    <a:pt x="61288" y="25101"/>
                    <a:pt x="61384" y="23465"/>
                    <a:pt x="61461" y="22866"/>
                  </a:cubicBezTo>
                  <a:cubicBezTo>
                    <a:pt x="61558" y="22165"/>
                    <a:pt x="61691" y="20588"/>
                    <a:pt x="62653" y="20588"/>
                  </a:cubicBezTo>
                  <a:cubicBezTo>
                    <a:pt x="62965" y="20588"/>
                    <a:pt x="63364" y="20754"/>
                    <a:pt x="63877" y="21170"/>
                  </a:cubicBezTo>
                  <a:cubicBezTo>
                    <a:pt x="64949" y="22050"/>
                    <a:pt x="64933" y="24258"/>
                    <a:pt x="66821" y="24690"/>
                  </a:cubicBezTo>
                  <a:cubicBezTo>
                    <a:pt x="67021" y="24736"/>
                    <a:pt x="67202" y="24757"/>
                    <a:pt x="67367" y="24757"/>
                  </a:cubicBezTo>
                  <a:cubicBezTo>
                    <a:pt x="69206" y="24757"/>
                    <a:pt x="69156" y="22177"/>
                    <a:pt x="71248" y="22177"/>
                  </a:cubicBezTo>
                  <a:cubicBezTo>
                    <a:pt x="71677" y="22177"/>
                    <a:pt x="72195" y="22285"/>
                    <a:pt x="72838" y="22546"/>
                  </a:cubicBezTo>
                  <a:cubicBezTo>
                    <a:pt x="76070" y="23874"/>
                    <a:pt x="76326" y="27266"/>
                    <a:pt x="79270" y="28834"/>
                  </a:cubicBezTo>
                  <a:cubicBezTo>
                    <a:pt x="79800" y="29110"/>
                    <a:pt x="80246" y="29229"/>
                    <a:pt x="80625" y="29229"/>
                  </a:cubicBezTo>
                  <a:cubicBezTo>
                    <a:pt x="81586" y="29229"/>
                    <a:pt x="82115" y="28465"/>
                    <a:pt x="82471" y="27570"/>
                  </a:cubicBezTo>
                  <a:cubicBezTo>
                    <a:pt x="82821" y="26702"/>
                    <a:pt x="81735" y="22352"/>
                    <a:pt x="85498" y="22352"/>
                  </a:cubicBezTo>
                  <a:cubicBezTo>
                    <a:pt x="85687" y="22352"/>
                    <a:pt x="85888" y="22363"/>
                    <a:pt x="86103" y="22386"/>
                  </a:cubicBezTo>
                  <a:cubicBezTo>
                    <a:pt x="88759" y="22690"/>
                    <a:pt x="86199" y="25618"/>
                    <a:pt x="89271" y="25794"/>
                  </a:cubicBezTo>
                  <a:cubicBezTo>
                    <a:pt x="89289" y="25795"/>
                    <a:pt x="89307" y="25796"/>
                    <a:pt x="89325" y="25796"/>
                  </a:cubicBezTo>
                  <a:cubicBezTo>
                    <a:pt x="91005" y="25796"/>
                    <a:pt x="92748" y="21418"/>
                    <a:pt x="93143" y="20738"/>
                  </a:cubicBezTo>
                  <a:cubicBezTo>
                    <a:pt x="93959" y="19298"/>
                    <a:pt x="94727" y="15825"/>
                    <a:pt x="97144" y="15073"/>
                  </a:cubicBezTo>
                  <a:cubicBezTo>
                    <a:pt x="97428" y="14984"/>
                    <a:pt x="97667" y="14944"/>
                    <a:pt x="97867" y="14944"/>
                  </a:cubicBezTo>
                  <a:cubicBezTo>
                    <a:pt x="99462" y="14944"/>
                    <a:pt x="98543" y="17504"/>
                    <a:pt x="98344" y="18129"/>
                  </a:cubicBezTo>
                  <a:cubicBezTo>
                    <a:pt x="98076" y="19012"/>
                    <a:pt x="96537" y="24886"/>
                    <a:pt x="99221" y="24886"/>
                  </a:cubicBezTo>
                  <a:cubicBezTo>
                    <a:pt x="99263" y="24886"/>
                    <a:pt x="99307" y="24885"/>
                    <a:pt x="99352" y="24882"/>
                  </a:cubicBezTo>
                  <a:cubicBezTo>
                    <a:pt x="101512" y="24738"/>
                    <a:pt x="102408" y="22114"/>
                    <a:pt x="102648" y="21058"/>
                  </a:cubicBezTo>
                  <a:cubicBezTo>
                    <a:pt x="102768" y="20606"/>
                    <a:pt x="103019" y="17983"/>
                    <a:pt x="104282" y="17983"/>
                  </a:cubicBezTo>
                  <a:cubicBezTo>
                    <a:pt x="104541" y="17983"/>
                    <a:pt x="104842" y="18092"/>
                    <a:pt x="105192" y="18354"/>
                  </a:cubicBezTo>
                  <a:cubicBezTo>
                    <a:pt x="105960" y="18930"/>
                    <a:pt x="105368" y="19762"/>
                    <a:pt x="105864" y="20354"/>
                  </a:cubicBezTo>
                  <a:cubicBezTo>
                    <a:pt x="106424" y="21058"/>
                    <a:pt x="107416" y="21170"/>
                    <a:pt x="108553" y="21458"/>
                  </a:cubicBezTo>
                  <a:cubicBezTo>
                    <a:pt x="111065" y="22082"/>
                    <a:pt x="112665" y="22562"/>
                    <a:pt x="113513" y="24338"/>
                  </a:cubicBezTo>
                  <a:cubicBezTo>
                    <a:pt x="114361" y="26098"/>
                    <a:pt x="113705" y="27970"/>
                    <a:pt x="114585" y="29730"/>
                  </a:cubicBezTo>
                  <a:cubicBezTo>
                    <a:pt x="115336" y="31233"/>
                    <a:pt x="116466" y="32063"/>
                    <a:pt x="117601" y="32063"/>
                  </a:cubicBezTo>
                  <a:cubicBezTo>
                    <a:pt x="118618" y="32063"/>
                    <a:pt x="119638" y="31398"/>
                    <a:pt x="120393" y="29954"/>
                  </a:cubicBezTo>
                  <a:cubicBezTo>
                    <a:pt x="121060" y="28668"/>
                    <a:pt x="119758" y="23633"/>
                    <a:pt x="123724" y="23633"/>
                  </a:cubicBezTo>
                  <a:cubicBezTo>
                    <a:pt x="123755" y="23633"/>
                    <a:pt x="123786" y="23633"/>
                    <a:pt x="123818" y="23634"/>
                  </a:cubicBezTo>
                  <a:cubicBezTo>
                    <a:pt x="127306" y="23698"/>
                    <a:pt x="128586" y="27714"/>
                    <a:pt x="131082" y="28706"/>
                  </a:cubicBezTo>
                  <a:cubicBezTo>
                    <a:pt x="132714" y="27666"/>
                    <a:pt x="133258" y="26194"/>
                    <a:pt x="134170" y="24914"/>
                  </a:cubicBezTo>
                  <a:cubicBezTo>
                    <a:pt x="137646" y="25334"/>
                    <a:pt x="137864" y="27763"/>
                    <a:pt x="140252" y="27763"/>
                  </a:cubicBezTo>
                  <a:cubicBezTo>
                    <a:pt x="140778" y="27763"/>
                    <a:pt x="141409" y="27645"/>
                    <a:pt x="142203" y="27362"/>
                  </a:cubicBezTo>
                  <a:cubicBezTo>
                    <a:pt x="145438" y="26199"/>
                    <a:pt x="147840" y="19619"/>
                    <a:pt x="152152" y="19619"/>
                  </a:cubicBezTo>
                  <a:cubicBezTo>
                    <a:pt x="152468" y="19619"/>
                    <a:pt x="152794" y="19654"/>
                    <a:pt x="153132" y="19730"/>
                  </a:cubicBezTo>
                  <a:cubicBezTo>
                    <a:pt x="157868" y="20786"/>
                    <a:pt x="152252" y="26386"/>
                    <a:pt x="157452" y="27730"/>
                  </a:cubicBezTo>
                  <a:cubicBezTo>
                    <a:pt x="158004" y="27872"/>
                    <a:pt x="158466" y="27935"/>
                    <a:pt x="158855" y="27935"/>
                  </a:cubicBezTo>
                  <a:cubicBezTo>
                    <a:pt x="161369" y="27935"/>
                    <a:pt x="160825" y="25293"/>
                    <a:pt x="161421" y="24018"/>
                  </a:cubicBezTo>
                  <a:cubicBezTo>
                    <a:pt x="161756" y="23300"/>
                    <a:pt x="162396" y="22832"/>
                    <a:pt x="163064" y="22832"/>
                  </a:cubicBezTo>
                  <a:cubicBezTo>
                    <a:pt x="163543" y="22832"/>
                    <a:pt x="164037" y="23073"/>
                    <a:pt x="164445" y="23634"/>
                  </a:cubicBezTo>
                  <a:cubicBezTo>
                    <a:pt x="164845" y="24175"/>
                    <a:pt x="164994" y="25305"/>
                    <a:pt x="165707" y="25305"/>
                  </a:cubicBezTo>
                  <a:cubicBezTo>
                    <a:pt x="165963" y="25305"/>
                    <a:pt x="166293" y="25159"/>
                    <a:pt x="166733" y="24786"/>
                  </a:cubicBezTo>
                  <a:cubicBezTo>
                    <a:pt x="167453" y="24178"/>
                    <a:pt x="166829" y="23442"/>
                    <a:pt x="167869" y="22898"/>
                  </a:cubicBezTo>
                  <a:cubicBezTo>
                    <a:pt x="168342" y="22648"/>
                    <a:pt x="168753" y="22548"/>
                    <a:pt x="169123" y="22548"/>
                  </a:cubicBezTo>
                  <a:cubicBezTo>
                    <a:pt x="170104" y="22548"/>
                    <a:pt x="170796" y="23249"/>
                    <a:pt x="171597" y="23714"/>
                  </a:cubicBezTo>
                  <a:cubicBezTo>
                    <a:pt x="172642" y="24336"/>
                    <a:pt x="173861" y="24658"/>
                    <a:pt x="175193" y="24658"/>
                  </a:cubicBezTo>
                  <a:cubicBezTo>
                    <a:pt x="175575" y="24658"/>
                    <a:pt x="175966" y="24631"/>
                    <a:pt x="176366" y="24578"/>
                  </a:cubicBezTo>
                  <a:cubicBezTo>
                    <a:pt x="179777" y="24117"/>
                    <a:pt x="180780" y="18646"/>
                    <a:pt x="185443" y="18646"/>
                  </a:cubicBezTo>
                  <a:cubicBezTo>
                    <a:pt x="185964" y="18646"/>
                    <a:pt x="186530" y="18714"/>
                    <a:pt x="187151" y="18866"/>
                  </a:cubicBezTo>
                  <a:cubicBezTo>
                    <a:pt x="190911" y="19778"/>
                    <a:pt x="189887" y="22402"/>
                    <a:pt x="189615" y="24034"/>
                  </a:cubicBezTo>
                  <a:cubicBezTo>
                    <a:pt x="189183" y="26562"/>
                    <a:pt x="190271" y="29970"/>
                    <a:pt x="192527" y="32115"/>
                  </a:cubicBezTo>
                  <a:cubicBezTo>
                    <a:pt x="194143" y="30530"/>
                    <a:pt x="193247" y="28738"/>
                    <a:pt x="193791" y="27026"/>
                  </a:cubicBezTo>
                  <a:cubicBezTo>
                    <a:pt x="194351" y="25250"/>
                    <a:pt x="195231" y="23122"/>
                    <a:pt x="197119" y="21714"/>
                  </a:cubicBezTo>
                  <a:cubicBezTo>
                    <a:pt x="197756" y="21247"/>
                    <a:pt x="198279" y="21053"/>
                    <a:pt x="198720" y="21053"/>
                  </a:cubicBezTo>
                  <a:cubicBezTo>
                    <a:pt x="200576" y="21053"/>
                    <a:pt x="200977" y="24471"/>
                    <a:pt x="202192" y="25298"/>
                  </a:cubicBezTo>
                  <a:cubicBezTo>
                    <a:pt x="202724" y="25659"/>
                    <a:pt x="203188" y="25806"/>
                    <a:pt x="203591" y="25806"/>
                  </a:cubicBezTo>
                  <a:cubicBezTo>
                    <a:pt x="204656" y="25806"/>
                    <a:pt x="205306" y="24786"/>
                    <a:pt x="205712" y="23986"/>
                  </a:cubicBezTo>
                  <a:cubicBezTo>
                    <a:pt x="205968" y="23474"/>
                    <a:pt x="205968" y="22418"/>
                    <a:pt x="206880" y="22194"/>
                  </a:cubicBezTo>
                  <a:cubicBezTo>
                    <a:pt x="207087" y="22144"/>
                    <a:pt x="207279" y="22121"/>
                    <a:pt x="207458" y="22121"/>
                  </a:cubicBezTo>
                  <a:cubicBezTo>
                    <a:pt x="210090" y="22121"/>
                    <a:pt x="209766" y="27212"/>
                    <a:pt x="211744" y="27826"/>
                  </a:cubicBezTo>
                  <a:cubicBezTo>
                    <a:pt x="212335" y="28008"/>
                    <a:pt x="212832" y="28088"/>
                    <a:pt x="213254" y="28088"/>
                  </a:cubicBezTo>
                  <a:cubicBezTo>
                    <a:pt x="215688" y="28088"/>
                    <a:pt x="215630" y="25422"/>
                    <a:pt x="216817" y="24290"/>
                  </a:cubicBezTo>
                  <a:cubicBezTo>
                    <a:pt x="219793" y="25058"/>
                    <a:pt x="220161" y="27010"/>
                    <a:pt x="221393" y="28242"/>
                  </a:cubicBezTo>
                  <a:cubicBezTo>
                    <a:pt x="223617" y="25954"/>
                    <a:pt x="224705" y="23362"/>
                    <a:pt x="225234" y="20690"/>
                  </a:cubicBezTo>
                  <a:cubicBezTo>
                    <a:pt x="225890" y="17457"/>
                    <a:pt x="225730" y="14081"/>
                    <a:pt x="225858" y="11073"/>
                  </a:cubicBezTo>
                  <a:cubicBezTo>
                    <a:pt x="225890" y="10401"/>
                    <a:pt x="226194" y="0"/>
                    <a:pt x="226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488451" y="4721031"/>
              <a:ext cx="781400" cy="600000"/>
            </a:xfrm>
            <a:custGeom>
              <a:avLst/>
              <a:gdLst/>
              <a:ahLst/>
              <a:cxnLst/>
              <a:rect l="l" t="t" r="r" b="b"/>
              <a:pathLst>
                <a:path w="31256" h="24000" extrusionOk="0">
                  <a:moveTo>
                    <a:pt x="4580" y="611"/>
                  </a:moveTo>
                  <a:cubicBezTo>
                    <a:pt x="5453" y="309"/>
                    <a:pt x="7264" y="-39"/>
                    <a:pt x="8486" y="40"/>
                  </a:cubicBezTo>
                  <a:cubicBezTo>
                    <a:pt x="9709" y="120"/>
                    <a:pt x="10899" y="-7"/>
                    <a:pt x="11915" y="1088"/>
                  </a:cubicBezTo>
                  <a:cubicBezTo>
                    <a:pt x="12931" y="2183"/>
                    <a:pt x="13503" y="5977"/>
                    <a:pt x="14582" y="6612"/>
                  </a:cubicBezTo>
                  <a:cubicBezTo>
                    <a:pt x="15662" y="7247"/>
                    <a:pt x="16741" y="4723"/>
                    <a:pt x="18392" y="4898"/>
                  </a:cubicBezTo>
                  <a:cubicBezTo>
                    <a:pt x="20043" y="5073"/>
                    <a:pt x="22504" y="5755"/>
                    <a:pt x="24488" y="7660"/>
                  </a:cubicBezTo>
                  <a:cubicBezTo>
                    <a:pt x="26472" y="9565"/>
                    <a:pt x="29250" y="13947"/>
                    <a:pt x="30298" y="16328"/>
                  </a:cubicBezTo>
                  <a:cubicBezTo>
                    <a:pt x="31346" y="18709"/>
                    <a:pt x="31536" y="20741"/>
                    <a:pt x="30774" y="21947"/>
                  </a:cubicBezTo>
                  <a:cubicBezTo>
                    <a:pt x="30012" y="23154"/>
                    <a:pt x="28139" y="23297"/>
                    <a:pt x="25726" y="23567"/>
                  </a:cubicBezTo>
                  <a:cubicBezTo>
                    <a:pt x="23313" y="23837"/>
                    <a:pt x="18852" y="23551"/>
                    <a:pt x="16296" y="23567"/>
                  </a:cubicBezTo>
                  <a:cubicBezTo>
                    <a:pt x="13740" y="23583"/>
                    <a:pt x="12423" y="23646"/>
                    <a:pt x="10391" y="23662"/>
                  </a:cubicBezTo>
                  <a:cubicBezTo>
                    <a:pt x="8359" y="23678"/>
                    <a:pt x="5517" y="24376"/>
                    <a:pt x="4104" y="23662"/>
                  </a:cubicBezTo>
                  <a:cubicBezTo>
                    <a:pt x="2691" y="22948"/>
                    <a:pt x="2596" y="21646"/>
                    <a:pt x="1913" y="19376"/>
                  </a:cubicBezTo>
                  <a:cubicBezTo>
                    <a:pt x="1230" y="17106"/>
                    <a:pt x="-24" y="12613"/>
                    <a:pt x="8" y="10041"/>
                  </a:cubicBezTo>
                  <a:cubicBezTo>
                    <a:pt x="40" y="7469"/>
                    <a:pt x="1564" y="5310"/>
                    <a:pt x="2104" y="3945"/>
                  </a:cubicBezTo>
                  <a:cubicBezTo>
                    <a:pt x="2644" y="2580"/>
                    <a:pt x="2834" y="2406"/>
                    <a:pt x="3247" y="1850"/>
                  </a:cubicBezTo>
                  <a:cubicBezTo>
                    <a:pt x="3660" y="1294"/>
                    <a:pt x="3707" y="913"/>
                    <a:pt x="4580" y="6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44" name="Google Shape;144;p16"/>
            <p:cNvSpPr/>
            <p:nvPr/>
          </p:nvSpPr>
          <p:spPr>
            <a:xfrm rot="10800000">
              <a:off x="-1409690" y="4609054"/>
              <a:ext cx="6177564" cy="667187"/>
            </a:xfrm>
            <a:custGeom>
              <a:avLst/>
              <a:gdLst/>
              <a:ahLst/>
              <a:cxnLst/>
              <a:rect l="l" t="t" r="r" b="b"/>
              <a:pathLst>
                <a:path w="230786" h="25234" extrusionOk="0">
                  <a:moveTo>
                    <a:pt x="0" y="0"/>
                  </a:moveTo>
                  <a:lnTo>
                    <a:pt x="0" y="6513"/>
                  </a:lnTo>
                  <a:cubicBezTo>
                    <a:pt x="160" y="6753"/>
                    <a:pt x="304" y="6993"/>
                    <a:pt x="448" y="7217"/>
                  </a:cubicBezTo>
                  <a:cubicBezTo>
                    <a:pt x="1939" y="9734"/>
                    <a:pt x="4557" y="13661"/>
                    <a:pt x="7972" y="13661"/>
                  </a:cubicBezTo>
                  <a:cubicBezTo>
                    <a:pt x="9505" y="13661"/>
                    <a:pt x="11200" y="12869"/>
                    <a:pt x="13025" y="10801"/>
                  </a:cubicBezTo>
                  <a:cubicBezTo>
                    <a:pt x="14026" y="9646"/>
                    <a:pt x="17727" y="4456"/>
                    <a:pt x="21685" y="4456"/>
                  </a:cubicBezTo>
                  <a:cubicBezTo>
                    <a:pt x="21838" y="4456"/>
                    <a:pt x="21992" y="4464"/>
                    <a:pt x="22146" y="4480"/>
                  </a:cubicBezTo>
                  <a:cubicBezTo>
                    <a:pt x="25826" y="4864"/>
                    <a:pt x="28226" y="11041"/>
                    <a:pt x="29906" y="12609"/>
                  </a:cubicBezTo>
                  <a:cubicBezTo>
                    <a:pt x="31634" y="11153"/>
                    <a:pt x="31778" y="7057"/>
                    <a:pt x="34819" y="6385"/>
                  </a:cubicBezTo>
                  <a:cubicBezTo>
                    <a:pt x="34845" y="6379"/>
                    <a:pt x="34877" y="6376"/>
                    <a:pt x="34913" y="6376"/>
                  </a:cubicBezTo>
                  <a:cubicBezTo>
                    <a:pt x="35756" y="6376"/>
                    <a:pt x="39141" y="7909"/>
                    <a:pt x="39939" y="8001"/>
                  </a:cubicBezTo>
                  <a:cubicBezTo>
                    <a:pt x="39980" y="8006"/>
                    <a:pt x="40022" y="8008"/>
                    <a:pt x="40064" y="8008"/>
                  </a:cubicBezTo>
                  <a:cubicBezTo>
                    <a:pt x="40970" y="8008"/>
                    <a:pt x="41993" y="6826"/>
                    <a:pt x="43459" y="6826"/>
                  </a:cubicBezTo>
                  <a:cubicBezTo>
                    <a:pt x="43574" y="6826"/>
                    <a:pt x="43691" y="6833"/>
                    <a:pt x="43811" y="6849"/>
                  </a:cubicBezTo>
                  <a:cubicBezTo>
                    <a:pt x="46004" y="7137"/>
                    <a:pt x="47044" y="8545"/>
                    <a:pt x="48804" y="9121"/>
                  </a:cubicBezTo>
                  <a:cubicBezTo>
                    <a:pt x="51440" y="9994"/>
                    <a:pt x="52659" y="10463"/>
                    <a:pt x="53799" y="10463"/>
                  </a:cubicBezTo>
                  <a:cubicBezTo>
                    <a:pt x="54915" y="10463"/>
                    <a:pt x="55957" y="10014"/>
                    <a:pt x="58180" y="9057"/>
                  </a:cubicBezTo>
                  <a:cubicBezTo>
                    <a:pt x="60523" y="8057"/>
                    <a:pt x="61623" y="6034"/>
                    <a:pt x="64160" y="6034"/>
                  </a:cubicBezTo>
                  <a:cubicBezTo>
                    <a:pt x="64829" y="6034"/>
                    <a:pt x="65599" y="6175"/>
                    <a:pt x="66517" y="6513"/>
                  </a:cubicBezTo>
                  <a:cubicBezTo>
                    <a:pt x="69429" y="7585"/>
                    <a:pt x="69173" y="12817"/>
                    <a:pt x="70869" y="14529"/>
                  </a:cubicBezTo>
                  <a:cubicBezTo>
                    <a:pt x="72950" y="16625"/>
                    <a:pt x="79286" y="20866"/>
                    <a:pt x="84487" y="21266"/>
                  </a:cubicBezTo>
                  <a:cubicBezTo>
                    <a:pt x="86807" y="17713"/>
                    <a:pt x="86247" y="13889"/>
                    <a:pt x="88215" y="10353"/>
                  </a:cubicBezTo>
                  <a:cubicBezTo>
                    <a:pt x="91255" y="12081"/>
                    <a:pt x="91255" y="14833"/>
                    <a:pt x="94391" y="16577"/>
                  </a:cubicBezTo>
                  <a:cubicBezTo>
                    <a:pt x="96332" y="15178"/>
                    <a:pt x="96565" y="11200"/>
                    <a:pt x="101047" y="11200"/>
                  </a:cubicBezTo>
                  <a:cubicBezTo>
                    <a:pt x="101074" y="11200"/>
                    <a:pt x="101101" y="11201"/>
                    <a:pt x="101128" y="11201"/>
                  </a:cubicBezTo>
                  <a:cubicBezTo>
                    <a:pt x="104488" y="11217"/>
                    <a:pt x="105208" y="13857"/>
                    <a:pt x="109016" y="14033"/>
                  </a:cubicBezTo>
                  <a:cubicBezTo>
                    <a:pt x="109094" y="14037"/>
                    <a:pt x="109170" y="14039"/>
                    <a:pt x="109245" y="14039"/>
                  </a:cubicBezTo>
                  <a:cubicBezTo>
                    <a:pt x="111309" y="14039"/>
                    <a:pt x="112036" y="12647"/>
                    <a:pt x="114522" y="12647"/>
                  </a:cubicBezTo>
                  <a:cubicBezTo>
                    <a:pt x="115015" y="12647"/>
                    <a:pt x="115577" y="12702"/>
                    <a:pt x="116233" y="12833"/>
                  </a:cubicBezTo>
                  <a:cubicBezTo>
                    <a:pt x="120889" y="13761"/>
                    <a:pt x="119657" y="18065"/>
                    <a:pt x="123674" y="19346"/>
                  </a:cubicBezTo>
                  <a:cubicBezTo>
                    <a:pt x="125067" y="19796"/>
                    <a:pt x="126062" y="19987"/>
                    <a:pt x="126781" y="19987"/>
                  </a:cubicBezTo>
                  <a:cubicBezTo>
                    <a:pt x="130218" y="19987"/>
                    <a:pt x="127298" y="15614"/>
                    <a:pt x="131242" y="14449"/>
                  </a:cubicBezTo>
                  <a:cubicBezTo>
                    <a:pt x="132010" y="14221"/>
                    <a:pt x="132761" y="14123"/>
                    <a:pt x="133496" y="14123"/>
                  </a:cubicBezTo>
                  <a:cubicBezTo>
                    <a:pt x="137092" y="14123"/>
                    <a:pt x="140282" y="16488"/>
                    <a:pt x="143019" y="17617"/>
                  </a:cubicBezTo>
                  <a:cubicBezTo>
                    <a:pt x="145738" y="18736"/>
                    <a:pt x="147446" y="19801"/>
                    <a:pt x="149249" y="19801"/>
                  </a:cubicBezTo>
                  <a:cubicBezTo>
                    <a:pt x="150206" y="19801"/>
                    <a:pt x="151189" y="19502"/>
                    <a:pt x="152364" y="18753"/>
                  </a:cubicBezTo>
                  <a:cubicBezTo>
                    <a:pt x="155852" y="16545"/>
                    <a:pt x="154828" y="11457"/>
                    <a:pt x="156956" y="8689"/>
                  </a:cubicBezTo>
                  <a:cubicBezTo>
                    <a:pt x="158545" y="6609"/>
                    <a:pt x="159860" y="5859"/>
                    <a:pt x="161097" y="5859"/>
                  </a:cubicBezTo>
                  <a:cubicBezTo>
                    <a:pt x="164297" y="5859"/>
                    <a:pt x="166980" y="10874"/>
                    <a:pt x="172541" y="10897"/>
                  </a:cubicBezTo>
                  <a:cubicBezTo>
                    <a:pt x="174359" y="8503"/>
                    <a:pt x="177600" y="6763"/>
                    <a:pt x="181011" y="6763"/>
                  </a:cubicBezTo>
                  <a:cubicBezTo>
                    <a:pt x="183095" y="6763"/>
                    <a:pt x="185242" y="7413"/>
                    <a:pt x="187166" y="8961"/>
                  </a:cubicBezTo>
                  <a:cubicBezTo>
                    <a:pt x="188735" y="10209"/>
                    <a:pt x="188335" y="12849"/>
                    <a:pt x="191967" y="13201"/>
                  </a:cubicBezTo>
                  <a:cubicBezTo>
                    <a:pt x="192187" y="13221"/>
                    <a:pt x="192398" y="13231"/>
                    <a:pt x="192599" y="13231"/>
                  </a:cubicBezTo>
                  <a:cubicBezTo>
                    <a:pt x="196385" y="13231"/>
                    <a:pt x="196931" y="9821"/>
                    <a:pt x="200319" y="9153"/>
                  </a:cubicBezTo>
                  <a:cubicBezTo>
                    <a:pt x="201611" y="8895"/>
                    <a:pt x="202751" y="8778"/>
                    <a:pt x="203763" y="8778"/>
                  </a:cubicBezTo>
                  <a:cubicBezTo>
                    <a:pt x="212098" y="8778"/>
                    <a:pt x="211732" y="16677"/>
                    <a:pt x="216113" y="18289"/>
                  </a:cubicBezTo>
                  <a:cubicBezTo>
                    <a:pt x="216479" y="18424"/>
                    <a:pt x="216888" y="18474"/>
                    <a:pt x="217327" y="18474"/>
                  </a:cubicBezTo>
                  <a:cubicBezTo>
                    <a:pt x="218576" y="18474"/>
                    <a:pt x="220074" y="18072"/>
                    <a:pt x="221554" y="18072"/>
                  </a:cubicBezTo>
                  <a:cubicBezTo>
                    <a:pt x="222033" y="18072"/>
                    <a:pt x="222511" y="18114"/>
                    <a:pt x="222977" y="18225"/>
                  </a:cubicBezTo>
                  <a:cubicBezTo>
                    <a:pt x="227778" y="19394"/>
                    <a:pt x="227346" y="23330"/>
                    <a:pt x="230786" y="25234"/>
                  </a:cubicBezTo>
                  <a:lnTo>
                    <a:pt x="230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706300" y="34050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"/>
          </p:nvPr>
        </p:nvSpPr>
        <p:spPr>
          <a:xfrm>
            <a:off x="706300" y="1587525"/>
            <a:ext cx="5077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 rot="10800000"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1101224" y="18733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1"/>
          </p:nvPr>
        </p:nvSpPr>
        <p:spPr>
          <a:xfrm>
            <a:off x="1101224" y="23551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2"/>
          </p:nvPr>
        </p:nvSpPr>
        <p:spPr>
          <a:xfrm>
            <a:off x="3578997" y="18733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3"/>
          </p:nvPr>
        </p:nvSpPr>
        <p:spPr>
          <a:xfrm>
            <a:off x="3578997" y="23551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4"/>
          </p:nvPr>
        </p:nvSpPr>
        <p:spPr>
          <a:xfrm>
            <a:off x="1101224" y="3602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5"/>
          </p:nvPr>
        </p:nvSpPr>
        <p:spPr>
          <a:xfrm>
            <a:off x="1101224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6"/>
          </p:nvPr>
        </p:nvSpPr>
        <p:spPr>
          <a:xfrm>
            <a:off x="3578997" y="3602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7"/>
          </p:nvPr>
        </p:nvSpPr>
        <p:spPr>
          <a:xfrm>
            <a:off x="3578997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8"/>
          </p:nvPr>
        </p:nvSpPr>
        <p:spPr>
          <a:xfrm>
            <a:off x="6056776" y="18733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9"/>
          </p:nvPr>
        </p:nvSpPr>
        <p:spPr>
          <a:xfrm>
            <a:off x="6056776" y="23551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 idx="13"/>
          </p:nvPr>
        </p:nvSpPr>
        <p:spPr>
          <a:xfrm>
            <a:off x="6056776" y="3602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34"/>
          <p:cNvSpPr txBox="1">
            <a:spLocks noGrp="1"/>
          </p:cNvSpPr>
          <p:nvPr>
            <p:ph type="subTitle" idx="14"/>
          </p:nvPr>
        </p:nvSpPr>
        <p:spPr>
          <a:xfrm>
            <a:off x="6056776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300800" y="3983498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5" name="Google Shape;315;p34"/>
          <p:cNvSpPr/>
          <p:nvPr/>
        </p:nvSpPr>
        <p:spPr>
          <a:xfrm flipH="1">
            <a:off x="-329127" y="-419206"/>
            <a:ext cx="1913700" cy="4107725"/>
          </a:xfrm>
          <a:custGeom>
            <a:avLst/>
            <a:gdLst/>
            <a:ahLst/>
            <a:cxnLst/>
            <a:rect l="l" t="t" r="r" b="b"/>
            <a:pathLst>
              <a:path w="76548" h="164309" extrusionOk="0">
                <a:moveTo>
                  <a:pt x="59335" y="28198"/>
                </a:moveTo>
                <a:cubicBezTo>
                  <a:pt x="57875" y="28516"/>
                  <a:pt x="55906" y="28072"/>
                  <a:pt x="54001" y="29151"/>
                </a:cubicBezTo>
                <a:cubicBezTo>
                  <a:pt x="52096" y="30231"/>
                  <a:pt x="48921" y="32516"/>
                  <a:pt x="47905" y="34675"/>
                </a:cubicBezTo>
                <a:cubicBezTo>
                  <a:pt x="46889" y="36834"/>
                  <a:pt x="47492" y="39438"/>
                  <a:pt x="47905" y="42105"/>
                </a:cubicBezTo>
                <a:cubicBezTo>
                  <a:pt x="48318" y="44772"/>
                  <a:pt x="49968" y="46200"/>
                  <a:pt x="50381" y="50677"/>
                </a:cubicBezTo>
                <a:cubicBezTo>
                  <a:pt x="50794" y="55154"/>
                  <a:pt x="50476" y="64933"/>
                  <a:pt x="50381" y="68965"/>
                </a:cubicBezTo>
                <a:cubicBezTo>
                  <a:pt x="50286" y="72997"/>
                  <a:pt x="50382" y="71760"/>
                  <a:pt x="49810" y="74871"/>
                </a:cubicBezTo>
                <a:cubicBezTo>
                  <a:pt x="49239" y="77983"/>
                  <a:pt x="47460" y="83475"/>
                  <a:pt x="46952" y="87634"/>
                </a:cubicBezTo>
                <a:cubicBezTo>
                  <a:pt x="46444" y="91793"/>
                  <a:pt x="46572" y="96175"/>
                  <a:pt x="46762" y="99826"/>
                </a:cubicBezTo>
                <a:cubicBezTo>
                  <a:pt x="46953" y="103477"/>
                  <a:pt x="47587" y="106113"/>
                  <a:pt x="48095" y="109542"/>
                </a:cubicBezTo>
                <a:cubicBezTo>
                  <a:pt x="48603" y="112971"/>
                  <a:pt x="49620" y="117574"/>
                  <a:pt x="49810" y="120400"/>
                </a:cubicBezTo>
                <a:cubicBezTo>
                  <a:pt x="50001" y="123226"/>
                  <a:pt x="49524" y="123861"/>
                  <a:pt x="49238" y="126496"/>
                </a:cubicBezTo>
                <a:cubicBezTo>
                  <a:pt x="48952" y="129131"/>
                  <a:pt x="48286" y="132878"/>
                  <a:pt x="48095" y="136212"/>
                </a:cubicBezTo>
                <a:cubicBezTo>
                  <a:pt x="47905" y="139546"/>
                  <a:pt x="47841" y="142626"/>
                  <a:pt x="48095" y="146499"/>
                </a:cubicBezTo>
                <a:cubicBezTo>
                  <a:pt x="48349" y="150373"/>
                  <a:pt x="49841" y="156532"/>
                  <a:pt x="49619" y="159453"/>
                </a:cubicBezTo>
                <a:cubicBezTo>
                  <a:pt x="49397" y="162374"/>
                  <a:pt x="47905" y="163390"/>
                  <a:pt x="46762" y="164025"/>
                </a:cubicBezTo>
                <a:cubicBezTo>
                  <a:pt x="45619" y="164660"/>
                  <a:pt x="43555" y="164152"/>
                  <a:pt x="42761" y="163263"/>
                </a:cubicBezTo>
                <a:cubicBezTo>
                  <a:pt x="41967" y="162374"/>
                  <a:pt x="41840" y="160596"/>
                  <a:pt x="41999" y="158691"/>
                </a:cubicBezTo>
                <a:cubicBezTo>
                  <a:pt x="42158" y="156786"/>
                  <a:pt x="43174" y="154595"/>
                  <a:pt x="43714" y="151833"/>
                </a:cubicBezTo>
                <a:cubicBezTo>
                  <a:pt x="44254" y="149071"/>
                  <a:pt x="44889" y="146149"/>
                  <a:pt x="45238" y="142117"/>
                </a:cubicBezTo>
                <a:cubicBezTo>
                  <a:pt x="45587" y="138085"/>
                  <a:pt x="46127" y="131989"/>
                  <a:pt x="45809" y="127639"/>
                </a:cubicBezTo>
                <a:cubicBezTo>
                  <a:pt x="45492" y="123289"/>
                  <a:pt x="43905" y="119956"/>
                  <a:pt x="43333" y="116019"/>
                </a:cubicBezTo>
                <a:cubicBezTo>
                  <a:pt x="42762" y="112082"/>
                  <a:pt x="42475" y="107097"/>
                  <a:pt x="42380" y="104017"/>
                </a:cubicBezTo>
                <a:cubicBezTo>
                  <a:pt x="42285" y="100937"/>
                  <a:pt x="42475" y="99731"/>
                  <a:pt x="42761" y="97540"/>
                </a:cubicBezTo>
                <a:cubicBezTo>
                  <a:pt x="43047" y="95349"/>
                  <a:pt x="43936" y="93731"/>
                  <a:pt x="44095" y="90873"/>
                </a:cubicBezTo>
                <a:cubicBezTo>
                  <a:pt x="44254" y="88016"/>
                  <a:pt x="44000" y="84427"/>
                  <a:pt x="43714" y="80395"/>
                </a:cubicBezTo>
                <a:cubicBezTo>
                  <a:pt x="43428" y="76363"/>
                  <a:pt x="42666" y="71410"/>
                  <a:pt x="42380" y="66679"/>
                </a:cubicBezTo>
                <a:cubicBezTo>
                  <a:pt x="42094" y="61948"/>
                  <a:pt x="42380" y="57250"/>
                  <a:pt x="41999" y="52011"/>
                </a:cubicBezTo>
                <a:cubicBezTo>
                  <a:pt x="41618" y="46772"/>
                  <a:pt x="40951" y="38740"/>
                  <a:pt x="40094" y="35247"/>
                </a:cubicBezTo>
                <a:cubicBezTo>
                  <a:pt x="39237" y="31755"/>
                  <a:pt x="38221" y="31755"/>
                  <a:pt x="36856" y="31056"/>
                </a:cubicBezTo>
                <a:cubicBezTo>
                  <a:pt x="35491" y="30358"/>
                  <a:pt x="33475" y="30143"/>
                  <a:pt x="31903" y="31056"/>
                </a:cubicBezTo>
                <a:cubicBezTo>
                  <a:pt x="30331" y="31969"/>
                  <a:pt x="28133" y="34627"/>
                  <a:pt x="27426" y="36532"/>
                </a:cubicBezTo>
                <a:cubicBezTo>
                  <a:pt x="26720" y="38437"/>
                  <a:pt x="28275" y="41526"/>
                  <a:pt x="27664" y="42486"/>
                </a:cubicBezTo>
                <a:cubicBezTo>
                  <a:pt x="27053" y="43447"/>
                  <a:pt x="24640" y="44041"/>
                  <a:pt x="23759" y="42295"/>
                </a:cubicBezTo>
                <a:cubicBezTo>
                  <a:pt x="22878" y="40549"/>
                  <a:pt x="24736" y="34231"/>
                  <a:pt x="22378" y="32008"/>
                </a:cubicBezTo>
                <a:cubicBezTo>
                  <a:pt x="20021" y="29786"/>
                  <a:pt x="12916" y="31310"/>
                  <a:pt x="9614" y="28960"/>
                </a:cubicBezTo>
                <a:cubicBezTo>
                  <a:pt x="6312" y="26611"/>
                  <a:pt x="4154" y="20927"/>
                  <a:pt x="2566" y="17911"/>
                </a:cubicBezTo>
                <a:cubicBezTo>
                  <a:pt x="979" y="14895"/>
                  <a:pt x="-197" y="13308"/>
                  <a:pt x="89" y="10863"/>
                </a:cubicBezTo>
                <a:cubicBezTo>
                  <a:pt x="375" y="8418"/>
                  <a:pt x="-1562" y="5053"/>
                  <a:pt x="4280" y="3243"/>
                </a:cubicBezTo>
                <a:cubicBezTo>
                  <a:pt x="10122" y="1433"/>
                  <a:pt x="23362" y="-91"/>
                  <a:pt x="35141" y="4"/>
                </a:cubicBezTo>
                <a:cubicBezTo>
                  <a:pt x="46920" y="99"/>
                  <a:pt x="69463" y="-186"/>
                  <a:pt x="74956" y="3814"/>
                </a:cubicBezTo>
                <a:cubicBezTo>
                  <a:pt x="80449" y="7815"/>
                  <a:pt x="70130" y="20102"/>
                  <a:pt x="68098" y="24007"/>
                </a:cubicBezTo>
                <a:cubicBezTo>
                  <a:pt x="66066" y="27912"/>
                  <a:pt x="64225" y="26548"/>
                  <a:pt x="62764" y="27246"/>
                </a:cubicBezTo>
                <a:cubicBezTo>
                  <a:pt x="61304" y="27945"/>
                  <a:pt x="60796" y="27881"/>
                  <a:pt x="59335" y="281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16" name="Google Shape;316;p34"/>
          <p:cNvGrpSpPr/>
          <p:nvPr/>
        </p:nvGrpSpPr>
        <p:grpSpPr>
          <a:xfrm rot="10800000">
            <a:off x="8207486" y="3740974"/>
            <a:ext cx="1400187" cy="1917718"/>
            <a:chOff x="7914598" y="-145226"/>
            <a:chExt cx="1400187" cy="1917718"/>
          </a:xfrm>
        </p:grpSpPr>
        <p:sp>
          <p:nvSpPr>
            <p:cNvPr id="317" name="Google Shape;317;p34"/>
            <p:cNvSpPr/>
            <p:nvPr/>
          </p:nvSpPr>
          <p:spPr>
            <a:xfrm>
              <a:off x="7994603" y="-104637"/>
              <a:ext cx="1320181" cy="1877129"/>
            </a:xfrm>
            <a:custGeom>
              <a:avLst/>
              <a:gdLst/>
              <a:ahLst/>
              <a:cxnLst/>
              <a:rect l="l" t="t" r="r" b="b"/>
              <a:pathLst>
                <a:path w="25228" h="35871" extrusionOk="0">
                  <a:moveTo>
                    <a:pt x="167" y="0"/>
                  </a:moveTo>
                  <a:lnTo>
                    <a:pt x="1" y="21849"/>
                  </a:lnTo>
                  <a:cubicBezTo>
                    <a:pt x="1" y="21849"/>
                    <a:pt x="290" y="21949"/>
                    <a:pt x="651" y="21949"/>
                  </a:cubicBezTo>
                  <a:cubicBezTo>
                    <a:pt x="1354" y="21949"/>
                    <a:pt x="2332" y="21571"/>
                    <a:pt x="2002" y="19347"/>
                  </a:cubicBezTo>
                  <a:cubicBezTo>
                    <a:pt x="1602" y="16979"/>
                    <a:pt x="2035" y="11041"/>
                    <a:pt x="2269" y="7772"/>
                  </a:cubicBezTo>
                  <a:cubicBezTo>
                    <a:pt x="2304" y="7530"/>
                    <a:pt x="2482" y="7413"/>
                    <a:pt x="2660" y="7413"/>
                  </a:cubicBezTo>
                  <a:cubicBezTo>
                    <a:pt x="2824" y="7413"/>
                    <a:pt x="2988" y="7513"/>
                    <a:pt x="3036" y="7706"/>
                  </a:cubicBezTo>
                  <a:cubicBezTo>
                    <a:pt x="3870" y="12009"/>
                    <a:pt x="4037" y="16545"/>
                    <a:pt x="3503" y="20882"/>
                  </a:cubicBezTo>
                  <a:cubicBezTo>
                    <a:pt x="3203" y="23517"/>
                    <a:pt x="935" y="27320"/>
                    <a:pt x="2602" y="29855"/>
                  </a:cubicBezTo>
                  <a:cubicBezTo>
                    <a:pt x="2872" y="30286"/>
                    <a:pt x="3268" y="30505"/>
                    <a:pt x="3674" y="30505"/>
                  </a:cubicBezTo>
                  <a:cubicBezTo>
                    <a:pt x="4022" y="30505"/>
                    <a:pt x="4378" y="30345"/>
                    <a:pt x="4671" y="30022"/>
                  </a:cubicBezTo>
                  <a:cubicBezTo>
                    <a:pt x="5204" y="29388"/>
                    <a:pt x="5238" y="28387"/>
                    <a:pt x="5104" y="27620"/>
                  </a:cubicBezTo>
                  <a:cubicBezTo>
                    <a:pt x="5006" y="26802"/>
                    <a:pt x="5004" y="21810"/>
                    <a:pt x="6484" y="21810"/>
                  </a:cubicBezTo>
                  <a:cubicBezTo>
                    <a:pt x="6513" y="21810"/>
                    <a:pt x="6542" y="21812"/>
                    <a:pt x="6572" y="21816"/>
                  </a:cubicBezTo>
                  <a:cubicBezTo>
                    <a:pt x="7506" y="21949"/>
                    <a:pt x="7606" y="24684"/>
                    <a:pt x="7673" y="25285"/>
                  </a:cubicBezTo>
                  <a:cubicBezTo>
                    <a:pt x="7840" y="27019"/>
                    <a:pt x="7673" y="28787"/>
                    <a:pt x="7373" y="30489"/>
                  </a:cubicBezTo>
                  <a:cubicBezTo>
                    <a:pt x="7172" y="31823"/>
                    <a:pt x="6105" y="34125"/>
                    <a:pt x="7039" y="35359"/>
                  </a:cubicBezTo>
                  <a:cubicBezTo>
                    <a:pt x="7296" y="35723"/>
                    <a:pt x="7668" y="35871"/>
                    <a:pt x="8071" y="35871"/>
                  </a:cubicBezTo>
                  <a:cubicBezTo>
                    <a:pt x="8921" y="35871"/>
                    <a:pt x="9912" y="35214"/>
                    <a:pt x="10275" y="34558"/>
                  </a:cubicBezTo>
                  <a:cubicBezTo>
                    <a:pt x="10875" y="33491"/>
                    <a:pt x="10375" y="32156"/>
                    <a:pt x="10074" y="31056"/>
                  </a:cubicBezTo>
                  <a:cubicBezTo>
                    <a:pt x="9708" y="29655"/>
                    <a:pt x="9607" y="28154"/>
                    <a:pt x="9541" y="26686"/>
                  </a:cubicBezTo>
                  <a:cubicBezTo>
                    <a:pt x="9174" y="20715"/>
                    <a:pt x="9607" y="14777"/>
                    <a:pt x="9407" y="8806"/>
                  </a:cubicBezTo>
                  <a:cubicBezTo>
                    <a:pt x="9274" y="5170"/>
                    <a:pt x="9908" y="4837"/>
                    <a:pt x="10942" y="4837"/>
                  </a:cubicBezTo>
                  <a:cubicBezTo>
                    <a:pt x="12276" y="4837"/>
                    <a:pt x="12343" y="9307"/>
                    <a:pt x="12343" y="10107"/>
                  </a:cubicBezTo>
                  <a:cubicBezTo>
                    <a:pt x="12376" y="11875"/>
                    <a:pt x="12243" y="13643"/>
                    <a:pt x="12109" y="15444"/>
                  </a:cubicBezTo>
                  <a:cubicBezTo>
                    <a:pt x="12043" y="16645"/>
                    <a:pt x="11576" y="18780"/>
                    <a:pt x="12109" y="19881"/>
                  </a:cubicBezTo>
                  <a:cubicBezTo>
                    <a:pt x="12313" y="20280"/>
                    <a:pt x="12585" y="20439"/>
                    <a:pt x="12871" y="20439"/>
                  </a:cubicBezTo>
                  <a:cubicBezTo>
                    <a:pt x="13615" y="20439"/>
                    <a:pt x="14463" y="19369"/>
                    <a:pt x="14511" y="18647"/>
                  </a:cubicBezTo>
                  <a:cubicBezTo>
                    <a:pt x="14544" y="16946"/>
                    <a:pt x="14111" y="15178"/>
                    <a:pt x="13911" y="13510"/>
                  </a:cubicBezTo>
                  <a:cubicBezTo>
                    <a:pt x="13380" y="9545"/>
                    <a:pt x="14345" y="7660"/>
                    <a:pt x="15202" y="7660"/>
                  </a:cubicBezTo>
                  <a:cubicBezTo>
                    <a:pt x="15369" y="7660"/>
                    <a:pt x="15532" y="7731"/>
                    <a:pt x="15678" y="7872"/>
                  </a:cubicBezTo>
                  <a:cubicBezTo>
                    <a:pt x="16546" y="8773"/>
                    <a:pt x="15779" y="14510"/>
                    <a:pt x="15779" y="19014"/>
                  </a:cubicBezTo>
                  <a:cubicBezTo>
                    <a:pt x="15779" y="20848"/>
                    <a:pt x="15111" y="22716"/>
                    <a:pt x="15412" y="24551"/>
                  </a:cubicBezTo>
                  <a:cubicBezTo>
                    <a:pt x="15552" y="25536"/>
                    <a:pt x="16303" y="26620"/>
                    <a:pt x="17154" y="26620"/>
                  </a:cubicBezTo>
                  <a:cubicBezTo>
                    <a:pt x="17514" y="26620"/>
                    <a:pt x="17891" y="26427"/>
                    <a:pt x="18247" y="25952"/>
                  </a:cubicBezTo>
                  <a:cubicBezTo>
                    <a:pt x="18881" y="25151"/>
                    <a:pt x="18781" y="23884"/>
                    <a:pt x="18447" y="23017"/>
                  </a:cubicBezTo>
                  <a:cubicBezTo>
                    <a:pt x="17913" y="21616"/>
                    <a:pt x="17613" y="20481"/>
                    <a:pt x="17580" y="18947"/>
                  </a:cubicBezTo>
                  <a:cubicBezTo>
                    <a:pt x="17546" y="15645"/>
                    <a:pt x="18414" y="12142"/>
                    <a:pt x="17780" y="8873"/>
                  </a:cubicBezTo>
                  <a:cubicBezTo>
                    <a:pt x="17361" y="6615"/>
                    <a:pt x="18258" y="4226"/>
                    <a:pt x="19270" y="4226"/>
                  </a:cubicBezTo>
                  <a:cubicBezTo>
                    <a:pt x="19707" y="4226"/>
                    <a:pt x="20166" y="4673"/>
                    <a:pt x="20549" y="5771"/>
                  </a:cubicBezTo>
                  <a:cubicBezTo>
                    <a:pt x="21783" y="9373"/>
                    <a:pt x="19681" y="9774"/>
                    <a:pt x="19915" y="14877"/>
                  </a:cubicBezTo>
                  <a:cubicBezTo>
                    <a:pt x="20008" y="16667"/>
                    <a:pt x="20748" y="17347"/>
                    <a:pt x="21606" y="17347"/>
                  </a:cubicBezTo>
                  <a:cubicBezTo>
                    <a:pt x="23212" y="17347"/>
                    <a:pt x="25228" y="14966"/>
                    <a:pt x="24185" y="13009"/>
                  </a:cubicBezTo>
                  <a:cubicBezTo>
                    <a:pt x="22550" y="10007"/>
                    <a:pt x="24418" y="0"/>
                    <a:pt x="24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7914598" y="-145226"/>
              <a:ext cx="397800" cy="1186425"/>
            </a:xfrm>
            <a:custGeom>
              <a:avLst/>
              <a:gdLst/>
              <a:ahLst/>
              <a:cxnLst/>
              <a:rect l="l" t="t" r="r" b="b"/>
              <a:pathLst>
                <a:path w="15912" h="47457" extrusionOk="0">
                  <a:moveTo>
                    <a:pt x="6028" y="47148"/>
                  </a:moveTo>
                  <a:cubicBezTo>
                    <a:pt x="5695" y="47529"/>
                    <a:pt x="4568" y="47434"/>
                    <a:pt x="4028" y="47434"/>
                  </a:cubicBezTo>
                  <a:cubicBezTo>
                    <a:pt x="3488" y="47434"/>
                    <a:pt x="3281" y="47466"/>
                    <a:pt x="2789" y="47148"/>
                  </a:cubicBezTo>
                  <a:cubicBezTo>
                    <a:pt x="2297" y="46831"/>
                    <a:pt x="1377" y="46323"/>
                    <a:pt x="1075" y="45529"/>
                  </a:cubicBezTo>
                  <a:cubicBezTo>
                    <a:pt x="774" y="44735"/>
                    <a:pt x="885" y="44466"/>
                    <a:pt x="980" y="42386"/>
                  </a:cubicBezTo>
                  <a:cubicBezTo>
                    <a:pt x="1075" y="40306"/>
                    <a:pt x="1551" y="37226"/>
                    <a:pt x="1646" y="33051"/>
                  </a:cubicBezTo>
                  <a:cubicBezTo>
                    <a:pt x="1741" y="28876"/>
                    <a:pt x="1678" y="22479"/>
                    <a:pt x="1551" y="17335"/>
                  </a:cubicBezTo>
                  <a:cubicBezTo>
                    <a:pt x="1424" y="12192"/>
                    <a:pt x="-1354" y="4905"/>
                    <a:pt x="884" y="2190"/>
                  </a:cubicBezTo>
                  <a:cubicBezTo>
                    <a:pt x="3122" y="-525"/>
                    <a:pt x="12854" y="-461"/>
                    <a:pt x="14981" y="1047"/>
                  </a:cubicBezTo>
                  <a:cubicBezTo>
                    <a:pt x="17108" y="2555"/>
                    <a:pt x="15061" y="8842"/>
                    <a:pt x="13648" y="11239"/>
                  </a:cubicBezTo>
                  <a:cubicBezTo>
                    <a:pt x="12235" y="13636"/>
                    <a:pt x="7885" y="13049"/>
                    <a:pt x="6504" y="15430"/>
                  </a:cubicBezTo>
                  <a:cubicBezTo>
                    <a:pt x="5123" y="17811"/>
                    <a:pt x="5456" y="21303"/>
                    <a:pt x="5361" y="25526"/>
                  </a:cubicBezTo>
                  <a:cubicBezTo>
                    <a:pt x="5266" y="29749"/>
                    <a:pt x="5822" y="37496"/>
                    <a:pt x="5933" y="40766"/>
                  </a:cubicBezTo>
                  <a:cubicBezTo>
                    <a:pt x="6044" y="44036"/>
                    <a:pt x="6012" y="44084"/>
                    <a:pt x="6028" y="45148"/>
                  </a:cubicBezTo>
                  <a:cubicBezTo>
                    <a:pt x="6044" y="46212"/>
                    <a:pt x="6361" y="46767"/>
                    <a:pt x="6028" y="4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6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 rot="10800000"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/>
          <p:nvPr/>
        </p:nvSpPr>
        <p:spPr>
          <a:xfrm>
            <a:off x="214826" y="2352692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32" name="Google Shape;332;p36"/>
          <p:cNvSpPr/>
          <p:nvPr/>
        </p:nvSpPr>
        <p:spPr>
          <a:xfrm>
            <a:off x="329370" y="1155693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33" name="Google Shape;333;p36"/>
          <p:cNvSpPr/>
          <p:nvPr/>
        </p:nvSpPr>
        <p:spPr>
          <a:xfrm rot="10800000">
            <a:off x="-563925" y="3236896"/>
            <a:ext cx="2250167" cy="2309771"/>
          </a:xfrm>
          <a:custGeom>
            <a:avLst/>
            <a:gdLst/>
            <a:ahLst/>
            <a:cxnLst/>
            <a:rect l="l" t="t" r="r" b="b"/>
            <a:pathLst>
              <a:path w="29522" h="30304" extrusionOk="0">
                <a:moveTo>
                  <a:pt x="0" y="0"/>
                </a:moveTo>
                <a:cubicBezTo>
                  <a:pt x="0" y="0"/>
                  <a:pt x="267" y="8840"/>
                  <a:pt x="968" y="11108"/>
                </a:cubicBezTo>
                <a:cubicBezTo>
                  <a:pt x="1163" y="11702"/>
                  <a:pt x="1412" y="11963"/>
                  <a:pt x="1676" y="11963"/>
                </a:cubicBezTo>
                <a:cubicBezTo>
                  <a:pt x="2497" y="11963"/>
                  <a:pt x="3470" y="9456"/>
                  <a:pt x="3470" y="6605"/>
                </a:cubicBezTo>
                <a:cubicBezTo>
                  <a:pt x="3470" y="4409"/>
                  <a:pt x="3977" y="2905"/>
                  <a:pt x="4544" y="2905"/>
                </a:cubicBezTo>
                <a:cubicBezTo>
                  <a:pt x="4942" y="2905"/>
                  <a:pt x="5369" y="3644"/>
                  <a:pt x="5671" y="5404"/>
                </a:cubicBezTo>
                <a:cubicBezTo>
                  <a:pt x="6436" y="9591"/>
                  <a:pt x="4121" y="13944"/>
                  <a:pt x="6907" y="13944"/>
                </a:cubicBezTo>
                <a:cubicBezTo>
                  <a:pt x="6917" y="13944"/>
                  <a:pt x="6928" y="13944"/>
                  <a:pt x="6939" y="13944"/>
                </a:cubicBezTo>
                <a:cubicBezTo>
                  <a:pt x="10575" y="13877"/>
                  <a:pt x="6572" y="3336"/>
                  <a:pt x="9807" y="2069"/>
                </a:cubicBezTo>
                <a:cubicBezTo>
                  <a:pt x="10129" y="1947"/>
                  <a:pt x="10404" y="1888"/>
                  <a:pt x="10639" y="1888"/>
                </a:cubicBezTo>
                <a:cubicBezTo>
                  <a:pt x="12788" y="1888"/>
                  <a:pt x="11500" y="6884"/>
                  <a:pt x="10808" y="14944"/>
                </a:cubicBezTo>
                <a:cubicBezTo>
                  <a:pt x="10416" y="19607"/>
                  <a:pt x="11520" y="21174"/>
                  <a:pt x="12518" y="21174"/>
                </a:cubicBezTo>
                <a:cubicBezTo>
                  <a:pt x="13220" y="21174"/>
                  <a:pt x="13869" y="20400"/>
                  <a:pt x="13910" y="19381"/>
                </a:cubicBezTo>
                <a:cubicBezTo>
                  <a:pt x="13977" y="16245"/>
                  <a:pt x="12142" y="6105"/>
                  <a:pt x="14277" y="4871"/>
                </a:cubicBezTo>
                <a:cubicBezTo>
                  <a:pt x="14356" y="4823"/>
                  <a:pt x="14431" y="4800"/>
                  <a:pt x="14504" y="4800"/>
                </a:cubicBezTo>
                <a:cubicBezTo>
                  <a:pt x="16176" y="4800"/>
                  <a:pt x="16523" y="16810"/>
                  <a:pt x="16779" y="22083"/>
                </a:cubicBezTo>
                <a:cubicBezTo>
                  <a:pt x="17013" y="27587"/>
                  <a:pt x="14010" y="29088"/>
                  <a:pt x="16512" y="30089"/>
                </a:cubicBezTo>
                <a:cubicBezTo>
                  <a:pt x="16858" y="30227"/>
                  <a:pt x="17166" y="30304"/>
                  <a:pt x="17438" y="30304"/>
                </a:cubicBezTo>
                <a:cubicBezTo>
                  <a:pt x="19129" y="30304"/>
                  <a:pt x="19413" y="27336"/>
                  <a:pt x="18781" y="17880"/>
                </a:cubicBezTo>
                <a:cubicBezTo>
                  <a:pt x="18447" y="12776"/>
                  <a:pt x="18914" y="9541"/>
                  <a:pt x="19481" y="7506"/>
                </a:cubicBezTo>
                <a:cubicBezTo>
                  <a:pt x="19603" y="7079"/>
                  <a:pt x="19962" y="6875"/>
                  <a:pt x="20319" y="6875"/>
                </a:cubicBezTo>
                <a:cubicBezTo>
                  <a:pt x="20743" y="6875"/>
                  <a:pt x="21164" y="7163"/>
                  <a:pt x="21182" y="7706"/>
                </a:cubicBezTo>
                <a:cubicBezTo>
                  <a:pt x="21316" y="9874"/>
                  <a:pt x="21516" y="12910"/>
                  <a:pt x="21783" y="16179"/>
                </a:cubicBezTo>
                <a:cubicBezTo>
                  <a:pt x="22283" y="22416"/>
                  <a:pt x="20015" y="20682"/>
                  <a:pt x="22783" y="22917"/>
                </a:cubicBezTo>
                <a:cubicBezTo>
                  <a:pt x="23095" y="23175"/>
                  <a:pt x="23358" y="23294"/>
                  <a:pt x="23578" y="23294"/>
                </a:cubicBezTo>
                <a:cubicBezTo>
                  <a:pt x="25294" y="23294"/>
                  <a:pt x="24434" y="16086"/>
                  <a:pt x="23784" y="11208"/>
                </a:cubicBezTo>
                <a:cubicBezTo>
                  <a:pt x="23305" y="7768"/>
                  <a:pt x="24298" y="5983"/>
                  <a:pt x="25232" y="5983"/>
                </a:cubicBezTo>
                <a:cubicBezTo>
                  <a:pt x="25792" y="5983"/>
                  <a:pt x="26332" y="6626"/>
                  <a:pt x="26519" y="7939"/>
                </a:cubicBezTo>
                <a:cubicBezTo>
                  <a:pt x="27020" y="11442"/>
                  <a:pt x="26286" y="17413"/>
                  <a:pt x="25786" y="24184"/>
                </a:cubicBezTo>
                <a:cubicBezTo>
                  <a:pt x="25521" y="27747"/>
                  <a:pt x="26581" y="28587"/>
                  <a:pt x="27639" y="28587"/>
                </a:cubicBezTo>
                <a:cubicBezTo>
                  <a:pt x="28581" y="28587"/>
                  <a:pt x="29522" y="27920"/>
                  <a:pt x="29522" y="27920"/>
                </a:cubicBezTo>
                <a:lnTo>
                  <a:pt x="2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4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 flipH="1"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7"/>
          <p:cNvGrpSpPr/>
          <p:nvPr/>
        </p:nvGrpSpPr>
        <p:grpSpPr>
          <a:xfrm>
            <a:off x="4202253" y="-816132"/>
            <a:ext cx="7604521" cy="5143726"/>
            <a:chOff x="2921397" y="-711994"/>
            <a:chExt cx="7252762" cy="4905795"/>
          </a:xfrm>
        </p:grpSpPr>
        <p:sp>
          <p:nvSpPr>
            <p:cNvPr id="337" name="Google Shape;337;p37"/>
            <p:cNvSpPr/>
            <p:nvPr/>
          </p:nvSpPr>
          <p:spPr>
            <a:xfrm flipH="1">
              <a:off x="5419725" y="-19050"/>
              <a:ext cx="4754434" cy="4212851"/>
            </a:xfrm>
            <a:custGeom>
              <a:avLst/>
              <a:gdLst/>
              <a:ahLst/>
              <a:cxnLst/>
              <a:rect l="l" t="t" r="r" b="b"/>
              <a:pathLst>
                <a:path w="209216" h="185384" extrusionOk="0">
                  <a:moveTo>
                    <a:pt x="0" y="36051"/>
                  </a:moveTo>
                  <a:cubicBezTo>
                    <a:pt x="962" y="36386"/>
                    <a:pt x="1862" y="37516"/>
                    <a:pt x="2197" y="38646"/>
                  </a:cubicBezTo>
                  <a:cubicBezTo>
                    <a:pt x="3536" y="43124"/>
                    <a:pt x="5566" y="44505"/>
                    <a:pt x="7721" y="40215"/>
                  </a:cubicBezTo>
                  <a:cubicBezTo>
                    <a:pt x="9876" y="35905"/>
                    <a:pt x="14898" y="32683"/>
                    <a:pt x="18120" y="37704"/>
                  </a:cubicBezTo>
                  <a:cubicBezTo>
                    <a:pt x="21363" y="42726"/>
                    <a:pt x="21426" y="53209"/>
                    <a:pt x="21154" y="60804"/>
                  </a:cubicBezTo>
                  <a:cubicBezTo>
                    <a:pt x="20882" y="68002"/>
                    <a:pt x="21614" y="74593"/>
                    <a:pt x="22409" y="80995"/>
                  </a:cubicBezTo>
                  <a:cubicBezTo>
                    <a:pt x="23162" y="87105"/>
                    <a:pt x="23874" y="98759"/>
                    <a:pt x="22639" y="104576"/>
                  </a:cubicBezTo>
                  <a:cubicBezTo>
                    <a:pt x="21070" y="111774"/>
                    <a:pt x="22493" y="128471"/>
                    <a:pt x="24648" y="137092"/>
                  </a:cubicBezTo>
                  <a:cubicBezTo>
                    <a:pt x="26803" y="145691"/>
                    <a:pt x="24983" y="161363"/>
                    <a:pt x="22074" y="172327"/>
                  </a:cubicBezTo>
                  <a:cubicBezTo>
                    <a:pt x="19166" y="183312"/>
                    <a:pt x="31281" y="185383"/>
                    <a:pt x="29858" y="174147"/>
                  </a:cubicBezTo>
                  <a:cubicBezTo>
                    <a:pt x="28414" y="162911"/>
                    <a:pt x="28184" y="146151"/>
                    <a:pt x="29691" y="140146"/>
                  </a:cubicBezTo>
                  <a:cubicBezTo>
                    <a:pt x="31323" y="133597"/>
                    <a:pt x="29000" y="123282"/>
                    <a:pt x="27473" y="116189"/>
                  </a:cubicBezTo>
                  <a:cubicBezTo>
                    <a:pt x="25841" y="108635"/>
                    <a:pt x="27891" y="90746"/>
                    <a:pt x="30402" y="83213"/>
                  </a:cubicBezTo>
                  <a:cubicBezTo>
                    <a:pt x="32913" y="75681"/>
                    <a:pt x="31406" y="57414"/>
                    <a:pt x="29251" y="50970"/>
                  </a:cubicBezTo>
                  <a:cubicBezTo>
                    <a:pt x="27096" y="44505"/>
                    <a:pt x="28916" y="37056"/>
                    <a:pt x="32201" y="34712"/>
                  </a:cubicBezTo>
                  <a:cubicBezTo>
                    <a:pt x="35466" y="32369"/>
                    <a:pt x="47036" y="28163"/>
                    <a:pt x="42852" y="41010"/>
                  </a:cubicBezTo>
                  <a:cubicBezTo>
                    <a:pt x="38688" y="53857"/>
                    <a:pt x="50970" y="53000"/>
                    <a:pt x="48543" y="43940"/>
                  </a:cubicBezTo>
                  <a:cubicBezTo>
                    <a:pt x="46095" y="34880"/>
                    <a:pt x="53292" y="29795"/>
                    <a:pt x="55803" y="35173"/>
                  </a:cubicBezTo>
                  <a:cubicBezTo>
                    <a:pt x="58314" y="40550"/>
                    <a:pt x="59109" y="61850"/>
                    <a:pt x="58377" y="67939"/>
                  </a:cubicBezTo>
                  <a:cubicBezTo>
                    <a:pt x="57665" y="74028"/>
                    <a:pt x="55803" y="90788"/>
                    <a:pt x="58314" y="101919"/>
                  </a:cubicBezTo>
                  <a:cubicBezTo>
                    <a:pt x="60825" y="113029"/>
                    <a:pt x="61202" y="120646"/>
                    <a:pt x="59026" y="136380"/>
                  </a:cubicBezTo>
                  <a:cubicBezTo>
                    <a:pt x="56849" y="152094"/>
                    <a:pt x="66935" y="150001"/>
                    <a:pt x="65491" y="139602"/>
                  </a:cubicBezTo>
                  <a:cubicBezTo>
                    <a:pt x="64047" y="129203"/>
                    <a:pt x="63859" y="111816"/>
                    <a:pt x="65742" y="101563"/>
                  </a:cubicBezTo>
                  <a:cubicBezTo>
                    <a:pt x="67667" y="91164"/>
                    <a:pt x="66160" y="78087"/>
                    <a:pt x="64110" y="67290"/>
                  </a:cubicBezTo>
                  <a:cubicBezTo>
                    <a:pt x="62436" y="58398"/>
                    <a:pt x="62980" y="36972"/>
                    <a:pt x="65491" y="33017"/>
                  </a:cubicBezTo>
                  <a:cubicBezTo>
                    <a:pt x="68023" y="29063"/>
                    <a:pt x="82000" y="26929"/>
                    <a:pt x="78673" y="38771"/>
                  </a:cubicBezTo>
                  <a:cubicBezTo>
                    <a:pt x="75346" y="50614"/>
                    <a:pt x="85599" y="47015"/>
                    <a:pt x="84510" y="40906"/>
                  </a:cubicBezTo>
                  <a:cubicBezTo>
                    <a:pt x="83443" y="34796"/>
                    <a:pt x="87523" y="28686"/>
                    <a:pt x="91604" y="33436"/>
                  </a:cubicBezTo>
                  <a:cubicBezTo>
                    <a:pt x="94282" y="36554"/>
                    <a:pt x="93403" y="40236"/>
                    <a:pt x="92064" y="46283"/>
                  </a:cubicBezTo>
                  <a:cubicBezTo>
                    <a:pt x="89972" y="55636"/>
                    <a:pt x="90788" y="73756"/>
                    <a:pt x="92775" y="81163"/>
                  </a:cubicBezTo>
                  <a:cubicBezTo>
                    <a:pt x="94261" y="86770"/>
                    <a:pt x="91687" y="99031"/>
                    <a:pt x="92064" y="104053"/>
                  </a:cubicBezTo>
                  <a:cubicBezTo>
                    <a:pt x="92420" y="109096"/>
                    <a:pt x="101731" y="111607"/>
                    <a:pt x="99952" y="101542"/>
                  </a:cubicBezTo>
                  <a:cubicBezTo>
                    <a:pt x="98174" y="91499"/>
                    <a:pt x="96353" y="80744"/>
                    <a:pt x="97441" y="74279"/>
                  </a:cubicBezTo>
                  <a:cubicBezTo>
                    <a:pt x="98508" y="67813"/>
                    <a:pt x="99303" y="60595"/>
                    <a:pt x="97462" y="53690"/>
                  </a:cubicBezTo>
                  <a:cubicBezTo>
                    <a:pt x="95642" y="46764"/>
                    <a:pt x="97630" y="44170"/>
                    <a:pt x="98446" y="35591"/>
                  </a:cubicBezTo>
                  <a:cubicBezTo>
                    <a:pt x="99157" y="28163"/>
                    <a:pt x="111146" y="26908"/>
                    <a:pt x="109284" y="34984"/>
                  </a:cubicBezTo>
                  <a:cubicBezTo>
                    <a:pt x="106229" y="48187"/>
                    <a:pt x="116356" y="48250"/>
                    <a:pt x="113218" y="38081"/>
                  </a:cubicBezTo>
                  <a:cubicBezTo>
                    <a:pt x="112151" y="34650"/>
                    <a:pt x="117381" y="24899"/>
                    <a:pt x="120039" y="32306"/>
                  </a:cubicBezTo>
                  <a:cubicBezTo>
                    <a:pt x="122612" y="39483"/>
                    <a:pt x="122257" y="46157"/>
                    <a:pt x="121608" y="53313"/>
                  </a:cubicBezTo>
                  <a:cubicBezTo>
                    <a:pt x="119516" y="76622"/>
                    <a:pt x="123073" y="90829"/>
                    <a:pt x="124516" y="99806"/>
                  </a:cubicBezTo>
                  <a:cubicBezTo>
                    <a:pt x="125960" y="108782"/>
                    <a:pt x="121315" y="127822"/>
                    <a:pt x="120394" y="132760"/>
                  </a:cubicBezTo>
                  <a:cubicBezTo>
                    <a:pt x="118574" y="142490"/>
                    <a:pt x="131861" y="146403"/>
                    <a:pt x="129350" y="132405"/>
                  </a:cubicBezTo>
                  <a:cubicBezTo>
                    <a:pt x="126839" y="118407"/>
                    <a:pt x="127990" y="102316"/>
                    <a:pt x="129433" y="96228"/>
                  </a:cubicBezTo>
                  <a:cubicBezTo>
                    <a:pt x="130877" y="90118"/>
                    <a:pt x="130584" y="72605"/>
                    <a:pt x="129141" y="59988"/>
                  </a:cubicBezTo>
                  <a:cubicBezTo>
                    <a:pt x="127718" y="47371"/>
                    <a:pt x="124035" y="39315"/>
                    <a:pt x="127885" y="32704"/>
                  </a:cubicBezTo>
                  <a:cubicBezTo>
                    <a:pt x="131735" y="26092"/>
                    <a:pt x="147867" y="33478"/>
                    <a:pt x="145963" y="43689"/>
                  </a:cubicBezTo>
                  <a:cubicBezTo>
                    <a:pt x="144080" y="53899"/>
                    <a:pt x="155170" y="54464"/>
                    <a:pt x="151257" y="42977"/>
                  </a:cubicBezTo>
                  <a:cubicBezTo>
                    <a:pt x="147281" y="31281"/>
                    <a:pt x="156027" y="24836"/>
                    <a:pt x="159898" y="30946"/>
                  </a:cubicBezTo>
                  <a:cubicBezTo>
                    <a:pt x="164083" y="37558"/>
                    <a:pt x="166970" y="39755"/>
                    <a:pt x="171343" y="33708"/>
                  </a:cubicBezTo>
                  <a:cubicBezTo>
                    <a:pt x="176721" y="26301"/>
                    <a:pt x="180362" y="36574"/>
                    <a:pt x="178939" y="43082"/>
                  </a:cubicBezTo>
                  <a:cubicBezTo>
                    <a:pt x="177495" y="49589"/>
                    <a:pt x="177097" y="55950"/>
                    <a:pt x="178876" y="62771"/>
                  </a:cubicBezTo>
                  <a:cubicBezTo>
                    <a:pt x="180675" y="69592"/>
                    <a:pt x="181408" y="75220"/>
                    <a:pt x="178855" y="85075"/>
                  </a:cubicBezTo>
                  <a:cubicBezTo>
                    <a:pt x="176281" y="94930"/>
                    <a:pt x="187434" y="99638"/>
                    <a:pt x="185634" y="88402"/>
                  </a:cubicBezTo>
                  <a:cubicBezTo>
                    <a:pt x="183835" y="77166"/>
                    <a:pt x="182831" y="67123"/>
                    <a:pt x="185341" y="61725"/>
                  </a:cubicBezTo>
                  <a:cubicBezTo>
                    <a:pt x="187873" y="56326"/>
                    <a:pt x="186032" y="48543"/>
                    <a:pt x="185320" y="42810"/>
                  </a:cubicBezTo>
                  <a:cubicBezTo>
                    <a:pt x="184797" y="38646"/>
                    <a:pt x="185237" y="34817"/>
                    <a:pt x="187559" y="32745"/>
                  </a:cubicBezTo>
                  <a:cubicBezTo>
                    <a:pt x="190510" y="30109"/>
                    <a:pt x="195175" y="30444"/>
                    <a:pt x="198042" y="33248"/>
                  </a:cubicBezTo>
                  <a:cubicBezTo>
                    <a:pt x="198837" y="34022"/>
                    <a:pt x="199779" y="35005"/>
                    <a:pt x="201139" y="36240"/>
                  </a:cubicBezTo>
                  <a:cubicBezTo>
                    <a:pt x="204047" y="38960"/>
                    <a:pt x="206704" y="37077"/>
                    <a:pt x="209215" y="34461"/>
                  </a:cubicBezTo>
                  <a:lnTo>
                    <a:pt x="209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921397" y="-711994"/>
              <a:ext cx="2794400" cy="1531950"/>
            </a:xfrm>
            <a:custGeom>
              <a:avLst/>
              <a:gdLst/>
              <a:ahLst/>
              <a:cxnLst/>
              <a:rect l="l" t="t" r="r" b="b"/>
              <a:pathLst>
                <a:path w="111776" h="61278" extrusionOk="0">
                  <a:moveTo>
                    <a:pt x="104124" y="60484"/>
                  </a:moveTo>
                  <a:cubicBezTo>
                    <a:pt x="100822" y="63659"/>
                    <a:pt x="98409" y="54007"/>
                    <a:pt x="91932" y="50578"/>
                  </a:cubicBezTo>
                  <a:cubicBezTo>
                    <a:pt x="85455" y="47149"/>
                    <a:pt x="72374" y="41434"/>
                    <a:pt x="65262" y="39910"/>
                  </a:cubicBezTo>
                  <a:cubicBezTo>
                    <a:pt x="58150" y="38386"/>
                    <a:pt x="57134" y="43085"/>
                    <a:pt x="49260" y="41434"/>
                  </a:cubicBezTo>
                  <a:cubicBezTo>
                    <a:pt x="41386" y="39783"/>
                    <a:pt x="25765" y="33560"/>
                    <a:pt x="18018" y="30004"/>
                  </a:cubicBezTo>
                  <a:cubicBezTo>
                    <a:pt x="10271" y="26448"/>
                    <a:pt x="4048" y="24670"/>
                    <a:pt x="2778" y="20098"/>
                  </a:cubicBezTo>
                  <a:cubicBezTo>
                    <a:pt x="1508" y="15526"/>
                    <a:pt x="-5858" y="5747"/>
                    <a:pt x="10398" y="2572"/>
                  </a:cubicBezTo>
                  <a:cubicBezTo>
                    <a:pt x="26654" y="-603"/>
                    <a:pt x="84566" y="-222"/>
                    <a:pt x="100314" y="1048"/>
                  </a:cubicBezTo>
                  <a:cubicBezTo>
                    <a:pt x="116062" y="2318"/>
                    <a:pt x="102981" y="5112"/>
                    <a:pt x="104886" y="10192"/>
                  </a:cubicBezTo>
                  <a:cubicBezTo>
                    <a:pt x="106791" y="15272"/>
                    <a:pt x="111871" y="23146"/>
                    <a:pt x="111744" y="31528"/>
                  </a:cubicBezTo>
                  <a:cubicBezTo>
                    <a:pt x="111617" y="39910"/>
                    <a:pt x="107426" y="57309"/>
                    <a:pt x="104124" y="60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39" name="Google Shape;339;p37"/>
          <p:cNvSpPr/>
          <p:nvPr/>
        </p:nvSpPr>
        <p:spPr>
          <a:xfrm flipH="1">
            <a:off x="7405923" y="2814087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40" name="Google Shape;340;p37"/>
          <p:cNvSpPr/>
          <p:nvPr/>
        </p:nvSpPr>
        <p:spPr>
          <a:xfrm flipH="1">
            <a:off x="7758135" y="1273574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8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7693973" y="-419206"/>
            <a:ext cx="1913700" cy="4107725"/>
          </a:xfrm>
          <a:custGeom>
            <a:avLst/>
            <a:gdLst/>
            <a:ahLst/>
            <a:cxnLst/>
            <a:rect l="l" t="t" r="r" b="b"/>
            <a:pathLst>
              <a:path w="76548" h="164309" extrusionOk="0">
                <a:moveTo>
                  <a:pt x="59335" y="28198"/>
                </a:moveTo>
                <a:cubicBezTo>
                  <a:pt x="57875" y="28516"/>
                  <a:pt x="55906" y="28072"/>
                  <a:pt x="54001" y="29151"/>
                </a:cubicBezTo>
                <a:cubicBezTo>
                  <a:pt x="52096" y="30231"/>
                  <a:pt x="48921" y="32516"/>
                  <a:pt x="47905" y="34675"/>
                </a:cubicBezTo>
                <a:cubicBezTo>
                  <a:pt x="46889" y="36834"/>
                  <a:pt x="47492" y="39438"/>
                  <a:pt x="47905" y="42105"/>
                </a:cubicBezTo>
                <a:cubicBezTo>
                  <a:pt x="48318" y="44772"/>
                  <a:pt x="49968" y="46200"/>
                  <a:pt x="50381" y="50677"/>
                </a:cubicBezTo>
                <a:cubicBezTo>
                  <a:pt x="50794" y="55154"/>
                  <a:pt x="50476" y="64933"/>
                  <a:pt x="50381" y="68965"/>
                </a:cubicBezTo>
                <a:cubicBezTo>
                  <a:pt x="50286" y="72997"/>
                  <a:pt x="50382" y="71760"/>
                  <a:pt x="49810" y="74871"/>
                </a:cubicBezTo>
                <a:cubicBezTo>
                  <a:pt x="49239" y="77983"/>
                  <a:pt x="47460" y="83475"/>
                  <a:pt x="46952" y="87634"/>
                </a:cubicBezTo>
                <a:cubicBezTo>
                  <a:pt x="46444" y="91793"/>
                  <a:pt x="46572" y="96175"/>
                  <a:pt x="46762" y="99826"/>
                </a:cubicBezTo>
                <a:cubicBezTo>
                  <a:pt x="46953" y="103477"/>
                  <a:pt x="47587" y="106113"/>
                  <a:pt x="48095" y="109542"/>
                </a:cubicBezTo>
                <a:cubicBezTo>
                  <a:pt x="48603" y="112971"/>
                  <a:pt x="49620" y="117574"/>
                  <a:pt x="49810" y="120400"/>
                </a:cubicBezTo>
                <a:cubicBezTo>
                  <a:pt x="50001" y="123226"/>
                  <a:pt x="49524" y="123861"/>
                  <a:pt x="49238" y="126496"/>
                </a:cubicBezTo>
                <a:cubicBezTo>
                  <a:pt x="48952" y="129131"/>
                  <a:pt x="48286" y="132878"/>
                  <a:pt x="48095" y="136212"/>
                </a:cubicBezTo>
                <a:cubicBezTo>
                  <a:pt x="47905" y="139546"/>
                  <a:pt x="47841" y="142626"/>
                  <a:pt x="48095" y="146499"/>
                </a:cubicBezTo>
                <a:cubicBezTo>
                  <a:pt x="48349" y="150373"/>
                  <a:pt x="49841" y="156532"/>
                  <a:pt x="49619" y="159453"/>
                </a:cubicBezTo>
                <a:cubicBezTo>
                  <a:pt x="49397" y="162374"/>
                  <a:pt x="47905" y="163390"/>
                  <a:pt x="46762" y="164025"/>
                </a:cubicBezTo>
                <a:cubicBezTo>
                  <a:pt x="45619" y="164660"/>
                  <a:pt x="43555" y="164152"/>
                  <a:pt x="42761" y="163263"/>
                </a:cubicBezTo>
                <a:cubicBezTo>
                  <a:pt x="41967" y="162374"/>
                  <a:pt x="41840" y="160596"/>
                  <a:pt x="41999" y="158691"/>
                </a:cubicBezTo>
                <a:cubicBezTo>
                  <a:pt x="42158" y="156786"/>
                  <a:pt x="43174" y="154595"/>
                  <a:pt x="43714" y="151833"/>
                </a:cubicBezTo>
                <a:cubicBezTo>
                  <a:pt x="44254" y="149071"/>
                  <a:pt x="44889" y="146149"/>
                  <a:pt x="45238" y="142117"/>
                </a:cubicBezTo>
                <a:cubicBezTo>
                  <a:pt x="45587" y="138085"/>
                  <a:pt x="46127" y="131989"/>
                  <a:pt x="45809" y="127639"/>
                </a:cubicBezTo>
                <a:cubicBezTo>
                  <a:pt x="45492" y="123289"/>
                  <a:pt x="43905" y="119956"/>
                  <a:pt x="43333" y="116019"/>
                </a:cubicBezTo>
                <a:cubicBezTo>
                  <a:pt x="42762" y="112082"/>
                  <a:pt x="42475" y="107097"/>
                  <a:pt x="42380" y="104017"/>
                </a:cubicBezTo>
                <a:cubicBezTo>
                  <a:pt x="42285" y="100937"/>
                  <a:pt x="42475" y="99731"/>
                  <a:pt x="42761" y="97540"/>
                </a:cubicBezTo>
                <a:cubicBezTo>
                  <a:pt x="43047" y="95349"/>
                  <a:pt x="43936" y="93731"/>
                  <a:pt x="44095" y="90873"/>
                </a:cubicBezTo>
                <a:cubicBezTo>
                  <a:pt x="44254" y="88016"/>
                  <a:pt x="44000" y="84427"/>
                  <a:pt x="43714" y="80395"/>
                </a:cubicBezTo>
                <a:cubicBezTo>
                  <a:pt x="43428" y="76363"/>
                  <a:pt x="42666" y="71410"/>
                  <a:pt x="42380" y="66679"/>
                </a:cubicBezTo>
                <a:cubicBezTo>
                  <a:pt x="42094" y="61948"/>
                  <a:pt x="42380" y="57250"/>
                  <a:pt x="41999" y="52011"/>
                </a:cubicBezTo>
                <a:cubicBezTo>
                  <a:pt x="41618" y="46772"/>
                  <a:pt x="40951" y="38740"/>
                  <a:pt x="40094" y="35247"/>
                </a:cubicBezTo>
                <a:cubicBezTo>
                  <a:pt x="39237" y="31755"/>
                  <a:pt x="38221" y="31755"/>
                  <a:pt x="36856" y="31056"/>
                </a:cubicBezTo>
                <a:cubicBezTo>
                  <a:pt x="35491" y="30358"/>
                  <a:pt x="33475" y="30143"/>
                  <a:pt x="31903" y="31056"/>
                </a:cubicBezTo>
                <a:cubicBezTo>
                  <a:pt x="30331" y="31969"/>
                  <a:pt x="28133" y="34627"/>
                  <a:pt x="27426" y="36532"/>
                </a:cubicBezTo>
                <a:cubicBezTo>
                  <a:pt x="26720" y="38437"/>
                  <a:pt x="28275" y="41526"/>
                  <a:pt x="27664" y="42486"/>
                </a:cubicBezTo>
                <a:cubicBezTo>
                  <a:pt x="27053" y="43447"/>
                  <a:pt x="24640" y="44041"/>
                  <a:pt x="23759" y="42295"/>
                </a:cubicBezTo>
                <a:cubicBezTo>
                  <a:pt x="22878" y="40549"/>
                  <a:pt x="24736" y="34231"/>
                  <a:pt x="22378" y="32008"/>
                </a:cubicBezTo>
                <a:cubicBezTo>
                  <a:pt x="20021" y="29786"/>
                  <a:pt x="12916" y="31310"/>
                  <a:pt x="9614" y="28960"/>
                </a:cubicBezTo>
                <a:cubicBezTo>
                  <a:pt x="6312" y="26611"/>
                  <a:pt x="4154" y="20927"/>
                  <a:pt x="2566" y="17911"/>
                </a:cubicBezTo>
                <a:cubicBezTo>
                  <a:pt x="979" y="14895"/>
                  <a:pt x="-197" y="13308"/>
                  <a:pt x="89" y="10863"/>
                </a:cubicBezTo>
                <a:cubicBezTo>
                  <a:pt x="375" y="8418"/>
                  <a:pt x="-1562" y="5053"/>
                  <a:pt x="4280" y="3243"/>
                </a:cubicBezTo>
                <a:cubicBezTo>
                  <a:pt x="10122" y="1433"/>
                  <a:pt x="23362" y="-91"/>
                  <a:pt x="35141" y="4"/>
                </a:cubicBezTo>
                <a:cubicBezTo>
                  <a:pt x="46920" y="99"/>
                  <a:pt x="69463" y="-186"/>
                  <a:pt x="74956" y="3814"/>
                </a:cubicBezTo>
                <a:cubicBezTo>
                  <a:pt x="80449" y="7815"/>
                  <a:pt x="70130" y="20102"/>
                  <a:pt x="68098" y="24007"/>
                </a:cubicBezTo>
                <a:cubicBezTo>
                  <a:pt x="66066" y="27912"/>
                  <a:pt x="64225" y="26548"/>
                  <a:pt x="62764" y="27246"/>
                </a:cubicBezTo>
                <a:cubicBezTo>
                  <a:pt x="61304" y="27945"/>
                  <a:pt x="60796" y="27881"/>
                  <a:pt x="59335" y="281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4" name="Google Shape;344;p38"/>
          <p:cNvSpPr/>
          <p:nvPr/>
        </p:nvSpPr>
        <p:spPr>
          <a:xfrm>
            <a:off x="8644700" y="4050173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45" name="Google Shape;345;p38"/>
          <p:cNvSpPr/>
          <p:nvPr/>
        </p:nvSpPr>
        <p:spPr>
          <a:xfrm rot="10800000">
            <a:off x="-364177" y="2357866"/>
            <a:ext cx="1913700" cy="4107725"/>
          </a:xfrm>
          <a:custGeom>
            <a:avLst/>
            <a:gdLst/>
            <a:ahLst/>
            <a:cxnLst/>
            <a:rect l="l" t="t" r="r" b="b"/>
            <a:pathLst>
              <a:path w="76548" h="164309" extrusionOk="0">
                <a:moveTo>
                  <a:pt x="59335" y="28198"/>
                </a:moveTo>
                <a:cubicBezTo>
                  <a:pt x="57875" y="28516"/>
                  <a:pt x="55906" y="28072"/>
                  <a:pt x="54001" y="29151"/>
                </a:cubicBezTo>
                <a:cubicBezTo>
                  <a:pt x="52096" y="30231"/>
                  <a:pt x="48921" y="32516"/>
                  <a:pt x="47905" y="34675"/>
                </a:cubicBezTo>
                <a:cubicBezTo>
                  <a:pt x="46889" y="36834"/>
                  <a:pt x="47492" y="39438"/>
                  <a:pt x="47905" y="42105"/>
                </a:cubicBezTo>
                <a:cubicBezTo>
                  <a:pt x="48318" y="44772"/>
                  <a:pt x="49968" y="46200"/>
                  <a:pt x="50381" y="50677"/>
                </a:cubicBezTo>
                <a:cubicBezTo>
                  <a:pt x="50794" y="55154"/>
                  <a:pt x="50476" y="64933"/>
                  <a:pt x="50381" y="68965"/>
                </a:cubicBezTo>
                <a:cubicBezTo>
                  <a:pt x="50286" y="72997"/>
                  <a:pt x="50382" y="71760"/>
                  <a:pt x="49810" y="74871"/>
                </a:cubicBezTo>
                <a:cubicBezTo>
                  <a:pt x="49239" y="77983"/>
                  <a:pt x="47460" y="83475"/>
                  <a:pt x="46952" y="87634"/>
                </a:cubicBezTo>
                <a:cubicBezTo>
                  <a:pt x="46444" y="91793"/>
                  <a:pt x="46572" y="96175"/>
                  <a:pt x="46762" y="99826"/>
                </a:cubicBezTo>
                <a:cubicBezTo>
                  <a:pt x="46953" y="103477"/>
                  <a:pt x="47587" y="106113"/>
                  <a:pt x="48095" y="109542"/>
                </a:cubicBezTo>
                <a:cubicBezTo>
                  <a:pt x="48603" y="112971"/>
                  <a:pt x="49620" y="117574"/>
                  <a:pt x="49810" y="120400"/>
                </a:cubicBezTo>
                <a:cubicBezTo>
                  <a:pt x="50001" y="123226"/>
                  <a:pt x="49524" y="123861"/>
                  <a:pt x="49238" y="126496"/>
                </a:cubicBezTo>
                <a:cubicBezTo>
                  <a:pt x="48952" y="129131"/>
                  <a:pt x="48286" y="132878"/>
                  <a:pt x="48095" y="136212"/>
                </a:cubicBezTo>
                <a:cubicBezTo>
                  <a:pt x="47905" y="139546"/>
                  <a:pt x="47841" y="142626"/>
                  <a:pt x="48095" y="146499"/>
                </a:cubicBezTo>
                <a:cubicBezTo>
                  <a:pt x="48349" y="150373"/>
                  <a:pt x="49841" y="156532"/>
                  <a:pt x="49619" y="159453"/>
                </a:cubicBezTo>
                <a:cubicBezTo>
                  <a:pt x="49397" y="162374"/>
                  <a:pt x="47905" y="163390"/>
                  <a:pt x="46762" y="164025"/>
                </a:cubicBezTo>
                <a:cubicBezTo>
                  <a:pt x="45619" y="164660"/>
                  <a:pt x="43555" y="164152"/>
                  <a:pt x="42761" y="163263"/>
                </a:cubicBezTo>
                <a:cubicBezTo>
                  <a:pt x="41967" y="162374"/>
                  <a:pt x="41840" y="160596"/>
                  <a:pt x="41999" y="158691"/>
                </a:cubicBezTo>
                <a:cubicBezTo>
                  <a:pt x="42158" y="156786"/>
                  <a:pt x="43174" y="154595"/>
                  <a:pt x="43714" y="151833"/>
                </a:cubicBezTo>
                <a:cubicBezTo>
                  <a:pt x="44254" y="149071"/>
                  <a:pt x="44889" y="146149"/>
                  <a:pt x="45238" y="142117"/>
                </a:cubicBezTo>
                <a:cubicBezTo>
                  <a:pt x="45587" y="138085"/>
                  <a:pt x="46127" y="131989"/>
                  <a:pt x="45809" y="127639"/>
                </a:cubicBezTo>
                <a:cubicBezTo>
                  <a:pt x="45492" y="123289"/>
                  <a:pt x="43905" y="119956"/>
                  <a:pt x="43333" y="116019"/>
                </a:cubicBezTo>
                <a:cubicBezTo>
                  <a:pt x="42762" y="112082"/>
                  <a:pt x="42475" y="107097"/>
                  <a:pt x="42380" y="104017"/>
                </a:cubicBezTo>
                <a:cubicBezTo>
                  <a:pt x="42285" y="100937"/>
                  <a:pt x="42475" y="99731"/>
                  <a:pt x="42761" y="97540"/>
                </a:cubicBezTo>
                <a:cubicBezTo>
                  <a:pt x="43047" y="95349"/>
                  <a:pt x="43936" y="93731"/>
                  <a:pt x="44095" y="90873"/>
                </a:cubicBezTo>
                <a:cubicBezTo>
                  <a:pt x="44254" y="88016"/>
                  <a:pt x="44000" y="84427"/>
                  <a:pt x="43714" y="80395"/>
                </a:cubicBezTo>
                <a:cubicBezTo>
                  <a:pt x="43428" y="76363"/>
                  <a:pt x="42666" y="71410"/>
                  <a:pt x="42380" y="66679"/>
                </a:cubicBezTo>
                <a:cubicBezTo>
                  <a:pt x="42094" y="61948"/>
                  <a:pt x="42380" y="57250"/>
                  <a:pt x="41999" y="52011"/>
                </a:cubicBezTo>
                <a:cubicBezTo>
                  <a:pt x="41618" y="46772"/>
                  <a:pt x="40951" y="38740"/>
                  <a:pt x="40094" y="35247"/>
                </a:cubicBezTo>
                <a:cubicBezTo>
                  <a:pt x="39237" y="31755"/>
                  <a:pt x="38221" y="31755"/>
                  <a:pt x="36856" y="31056"/>
                </a:cubicBezTo>
                <a:cubicBezTo>
                  <a:pt x="35491" y="30358"/>
                  <a:pt x="33475" y="30143"/>
                  <a:pt x="31903" y="31056"/>
                </a:cubicBezTo>
                <a:cubicBezTo>
                  <a:pt x="30331" y="31969"/>
                  <a:pt x="28133" y="34627"/>
                  <a:pt x="27426" y="36532"/>
                </a:cubicBezTo>
                <a:cubicBezTo>
                  <a:pt x="26720" y="38437"/>
                  <a:pt x="28275" y="41526"/>
                  <a:pt x="27664" y="42486"/>
                </a:cubicBezTo>
                <a:cubicBezTo>
                  <a:pt x="27053" y="43447"/>
                  <a:pt x="24640" y="44041"/>
                  <a:pt x="23759" y="42295"/>
                </a:cubicBezTo>
                <a:cubicBezTo>
                  <a:pt x="22878" y="40549"/>
                  <a:pt x="24736" y="34231"/>
                  <a:pt x="22378" y="32008"/>
                </a:cubicBezTo>
                <a:cubicBezTo>
                  <a:pt x="20021" y="29786"/>
                  <a:pt x="12916" y="31310"/>
                  <a:pt x="9614" y="28960"/>
                </a:cubicBezTo>
                <a:cubicBezTo>
                  <a:pt x="6312" y="26611"/>
                  <a:pt x="4154" y="20927"/>
                  <a:pt x="2566" y="17911"/>
                </a:cubicBezTo>
                <a:cubicBezTo>
                  <a:pt x="979" y="14895"/>
                  <a:pt x="-197" y="13308"/>
                  <a:pt x="89" y="10863"/>
                </a:cubicBezTo>
                <a:cubicBezTo>
                  <a:pt x="375" y="8418"/>
                  <a:pt x="-1562" y="5053"/>
                  <a:pt x="4280" y="3243"/>
                </a:cubicBezTo>
                <a:cubicBezTo>
                  <a:pt x="10122" y="1433"/>
                  <a:pt x="23362" y="-91"/>
                  <a:pt x="35141" y="4"/>
                </a:cubicBezTo>
                <a:cubicBezTo>
                  <a:pt x="46920" y="99"/>
                  <a:pt x="69463" y="-186"/>
                  <a:pt x="74956" y="3814"/>
                </a:cubicBezTo>
                <a:cubicBezTo>
                  <a:pt x="80449" y="7815"/>
                  <a:pt x="70130" y="20102"/>
                  <a:pt x="68098" y="24007"/>
                </a:cubicBezTo>
                <a:cubicBezTo>
                  <a:pt x="66066" y="27912"/>
                  <a:pt x="64225" y="26548"/>
                  <a:pt x="62764" y="27246"/>
                </a:cubicBezTo>
                <a:cubicBezTo>
                  <a:pt x="61304" y="27945"/>
                  <a:pt x="60796" y="27881"/>
                  <a:pt x="59335" y="281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6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9"/>
          <p:cNvPicPr preferRelativeResize="0"/>
          <p:nvPr/>
        </p:nvPicPr>
        <p:blipFill rotWithShape="1">
          <a:blip r:embed="rId2">
            <a:alphaModFix/>
          </a:blip>
          <a:srcRect r="13629"/>
          <a:stretch/>
        </p:blipFill>
        <p:spPr>
          <a:xfrm rot="10800000">
            <a:off x="-190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9"/>
          <p:cNvGrpSpPr/>
          <p:nvPr/>
        </p:nvGrpSpPr>
        <p:grpSpPr>
          <a:xfrm>
            <a:off x="-22" y="4151450"/>
            <a:ext cx="9144064" cy="1750450"/>
            <a:chOff x="-22" y="4151450"/>
            <a:chExt cx="9144064" cy="1750450"/>
          </a:xfrm>
        </p:grpSpPr>
        <p:sp>
          <p:nvSpPr>
            <p:cNvPr id="349" name="Google Shape;349;p39"/>
            <p:cNvSpPr/>
            <p:nvPr/>
          </p:nvSpPr>
          <p:spPr>
            <a:xfrm>
              <a:off x="-22" y="4151450"/>
              <a:ext cx="9144064" cy="1750450"/>
            </a:xfrm>
            <a:custGeom>
              <a:avLst/>
              <a:gdLst/>
              <a:ahLst/>
              <a:cxnLst/>
              <a:rect l="l" t="t" r="r" b="b"/>
              <a:pathLst>
                <a:path w="208483" h="70018" extrusionOk="0">
                  <a:moveTo>
                    <a:pt x="58208" y="17680"/>
                  </a:moveTo>
                  <a:lnTo>
                    <a:pt x="58208" y="17680"/>
                  </a:lnTo>
                  <a:cubicBezTo>
                    <a:pt x="58208" y="17681"/>
                    <a:pt x="58207" y="17681"/>
                    <a:pt x="58207" y="17682"/>
                  </a:cubicBezTo>
                  <a:lnTo>
                    <a:pt x="58207" y="17682"/>
                  </a:lnTo>
                  <a:lnTo>
                    <a:pt x="58208" y="17680"/>
                  </a:lnTo>
                  <a:close/>
                  <a:moveTo>
                    <a:pt x="94367" y="1"/>
                  </a:moveTo>
                  <a:cubicBezTo>
                    <a:pt x="94134" y="6038"/>
                    <a:pt x="95135" y="11442"/>
                    <a:pt x="95702" y="17380"/>
                  </a:cubicBezTo>
                  <a:cubicBezTo>
                    <a:pt x="94568" y="12977"/>
                    <a:pt x="93734" y="8474"/>
                    <a:pt x="93200" y="3937"/>
                  </a:cubicBezTo>
                  <a:lnTo>
                    <a:pt x="93200" y="3937"/>
                  </a:lnTo>
                  <a:cubicBezTo>
                    <a:pt x="93400" y="8474"/>
                    <a:pt x="93433" y="12977"/>
                    <a:pt x="93367" y="17480"/>
                  </a:cubicBezTo>
                  <a:cubicBezTo>
                    <a:pt x="91932" y="14344"/>
                    <a:pt x="91699" y="10909"/>
                    <a:pt x="90865" y="7406"/>
                  </a:cubicBezTo>
                  <a:lnTo>
                    <a:pt x="90865" y="7406"/>
                  </a:lnTo>
                  <a:cubicBezTo>
                    <a:pt x="90965" y="11843"/>
                    <a:pt x="91832" y="14911"/>
                    <a:pt x="92299" y="18647"/>
                  </a:cubicBezTo>
                  <a:cubicBezTo>
                    <a:pt x="92220" y="18654"/>
                    <a:pt x="92141" y="18657"/>
                    <a:pt x="92063" y="18657"/>
                  </a:cubicBezTo>
                  <a:cubicBezTo>
                    <a:pt x="90855" y="18657"/>
                    <a:pt x="89769" y="17941"/>
                    <a:pt x="89330" y="16813"/>
                  </a:cubicBezTo>
                  <a:lnTo>
                    <a:pt x="87663" y="19148"/>
                  </a:lnTo>
                  <a:cubicBezTo>
                    <a:pt x="86829" y="18514"/>
                    <a:pt x="86328" y="17580"/>
                    <a:pt x="86228" y="16579"/>
                  </a:cubicBezTo>
                  <a:cubicBezTo>
                    <a:pt x="85961" y="17880"/>
                    <a:pt x="84794" y="18781"/>
                    <a:pt x="83526" y="19114"/>
                  </a:cubicBezTo>
                  <a:cubicBezTo>
                    <a:pt x="82982" y="19238"/>
                    <a:pt x="82438" y="19307"/>
                    <a:pt x="81894" y="19307"/>
                  </a:cubicBezTo>
                  <a:cubicBezTo>
                    <a:pt x="81704" y="19307"/>
                    <a:pt x="81514" y="19298"/>
                    <a:pt x="81325" y="19281"/>
                  </a:cubicBezTo>
                  <a:cubicBezTo>
                    <a:pt x="81158" y="19281"/>
                    <a:pt x="79190" y="18881"/>
                    <a:pt x="79323" y="18748"/>
                  </a:cubicBezTo>
                  <a:lnTo>
                    <a:pt x="79323" y="18748"/>
                  </a:lnTo>
                  <a:cubicBezTo>
                    <a:pt x="79056" y="18981"/>
                    <a:pt x="78823" y="19281"/>
                    <a:pt x="78690" y="19615"/>
                  </a:cubicBezTo>
                  <a:cubicBezTo>
                    <a:pt x="78589" y="19148"/>
                    <a:pt x="78389" y="18714"/>
                    <a:pt x="78089" y="18381"/>
                  </a:cubicBezTo>
                  <a:cubicBezTo>
                    <a:pt x="77722" y="18781"/>
                    <a:pt x="77289" y="19181"/>
                    <a:pt x="76855" y="19515"/>
                  </a:cubicBezTo>
                  <a:lnTo>
                    <a:pt x="76288" y="18281"/>
                  </a:lnTo>
                  <a:cubicBezTo>
                    <a:pt x="75821" y="18614"/>
                    <a:pt x="75454" y="19048"/>
                    <a:pt x="75120" y="19481"/>
                  </a:cubicBezTo>
                  <a:cubicBezTo>
                    <a:pt x="74820" y="19014"/>
                    <a:pt x="74620" y="18514"/>
                    <a:pt x="74453" y="17980"/>
                  </a:cubicBezTo>
                  <a:cubicBezTo>
                    <a:pt x="73653" y="18781"/>
                    <a:pt x="72719" y="19448"/>
                    <a:pt x="71685" y="19915"/>
                  </a:cubicBezTo>
                  <a:cubicBezTo>
                    <a:pt x="71587" y="19964"/>
                    <a:pt x="71489" y="19995"/>
                    <a:pt x="71378" y="19995"/>
                  </a:cubicBezTo>
                  <a:cubicBezTo>
                    <a:pt x="71338" y="19995"/>
                    <a:pt x="71296" y="19991"/>
                    <a:pt x="71251" y="19982"/>
                  </a:cubicBezTo>
                  <a:cubicBezTo>
                    <a:pt x="71117" y="19915"/>
                    <a:pt x="71017" y="19848"/>
                    <a:pt x="70951" y="19715"/>
                  </a:cubicBezTo>
                  <a:lnTo>
                    <a:pt x="70183" y="18714"/>
                  </a:lnTo>
                  <a:lnTo>
                    <a:pt x="69750" y="19782"/>
                  </a:lnTo>
                  <a:cubicBezTo>
                    <a:pt x="69316" y="19448"/>
                    <a:pt x="68916" y="19014"/>
                    <a:pt x="68582" y="18581"/>
                  </a:cubicBezTo>
                  <a:lnTo>
                    <a:pt x="68282" y="20149"/>
                  </a:lnTo>
                  <a:cubicBezTo>
                    <a:pt x="67715" y="19782"/>
                    <a:pt x="67215" y="19315"/>
                    <a:pt x="66814" y="18781"/>
                  </a:cubicBezTo>
                  <a:lnTo>
                    <a:pt x="66648" y="19815"/>
                  </a:lnTo>
                  <a:lnTo>
                    <a:pt x="65080" y="18080"/>
                  </a:lnTo>
                  <a:lnTo>
                    <a:pt x="65013" y="19748"/>
                  </a:lnTo>
                  <a:cubicBezTo>
                    <a:pt x="63645" y="18147"/>
                    <a:pt x="63045" y="16379"/>
                    <a:pt x="62812" y="14244"/>
                  </a:cubicBezTo>
                  <a:lnTo>
                    <a:pt x="62812" y="14244"/>
                  </a:lnTo>
                  <a:cubicBezTo>
                    <a:pt x="62845" y="14578"/>
                    <a:pt x="62211" y="15445"/>
                    <a:pt x="62044" y="15745"/>
                  </a:cubicBezTo>
                  <a:cubicBezTo>
                    <a:pt x="61777" y="16279"/>
                    <a:pt x="61477" y="16846"/>
                    <a:pt x="61210" y="17380"/>
                  </a:cubicBezTo>
                  <a:cubicBezTo>
                    <a:pt x="60877" y="18114"/>
                    <a:pt x="60843" y="18914"/>
                    <a:pt x="60477" y="19615"/>
                  </a:cubicBezTo>
                  <a:cubicBezTo>
                    <a:pt x="59876" y="19448"/>
                    <a:pt x="59309" y="19148"/>
                    <a:pt x="58842" y="18748"/>
                  </a:cubicBezTo>
                  <a:cubicBezTo>
                    <a:pt x="58743" y="18648"/>
                    <a:pt x="58151" y="17761"/>
                    <a:pt x="58207" y="17682"/>
                  </a:cubicBezTo>
                  <a:lnTo>
                    <a:pt x="58207" y="17682"/>
                  </a:lnTo>
                  <a:lnTo>
                    <a:pt x="57007" y="19114"/>
                  </a:lnTo>
                  <a:lnTo>
                    <a:pt x="56007" y="15445"/>
                  </a:lnTo>
                  <a:cubicBezTo>
                    <a:pt x="55606" y="16446"/>
                    <a:pt x="54873" y="17280"/>
                    <a:pt x="53905" y="17747"/>
                  </a:cubicBezTo>
                  <a:cubicBezTo>
                    <a:pt x="53606" y="17913"/>
                    <a:pt x="51253" y="18609"/>
                    <a:pt x="51270" y="18911"/>
                  </a:cubicBezTo>
                  <a:lnTo>
                    <a:pt x="51270" y="18911"/>
                  </a:lnTo>
                  <a:lnTo>
                    <a:pt x="51137" y="17313"/>
                  </a:lnTo>
                  <a:lnTo>
                    <a:pt x="49335" y="19148"/>
                  </a:lnTo>
                  <a:cubicBezTo>
                    <a:pt x="49335" y="17947"/>
                    <a:pt x="49168" y="16779"/>
                    <a:pt x="48835" y="15612"/>
                  </a:cubicBezTo>
                  <a:lnTo>
                    <a:pt x="46467" y="18748"/>
                  </a:lnTo>
                  <a:cubicBezTo>
                    <a:pt x="46366" y="18347"/>
                    <a:pt x="46133" y="18014"/>
                    <a:pt x="45833" y="17747"/>
                  </a:cubicBezTo>
                  <a:cubicBezTo>
                    <a:pt x="45799" y="17880"/>
                    <a:pt x="45766" y="18047"/>
                    <a:pt x="45666" y="18147"/>
                  </a:cubicBezTo>
                  <a:lnTo>
                    <a:pt x="45132" y="17347"/>
                  </a:lnTo>
                  <a:cubicBezTo>
                    <a:pt x="44932" y="17613"/>
                    <a:pt x="44832" y="17914"/>
                    <a:pt x="44765" y="18247"/>
                  </a:cubicBezTo>
                  <a:cubicBezTo>
                    <a:pt x="44565" y="17747"/>
                    <a:pt x="44298" y="17313"/>
                    <a:pt x="43931" y="16913"/>
                  </a:cubicBezTo>
                  <a:lnTo>
                    <a:pt x="43231" y="18514"/>
                  </a:lnTo>
                  <a:cubicBezTo>
                    <a:pt x="42764" y="16813"/>
                    <a:pt x="42030" y="14878"/>
                    <a:pt x="40929" y="13477"/>
                  </a:cubicBezTo>
                  <a:cubicBezTo>
                    <a:pt x="40896" y="15212"/>
                    <a:pt x="40629" y="16946"/>
                    <a:pt x="40095" y="18614"/>
                  </a:cubicBezTo>
                  <a:cubicBezTo>
                    <a:pt x="40002" y="18620"/>
                    <a:pt x="39910" y="18624"/>
                    <a:pt x="39818" y="18624"/>
                  </a:cubicBezTo>
                  <a:cubicBezTo>
                    <a:pt x="37963" y="18624"/>
                    <a:pt x="36339" y="17357"/>
                    <a:pt x="35926" y="15545"/>
                  </a:cubicBezTo>
                  <a:lnTo>
                    <a:pt x="34091" y="18614"/>
                  </a:lnTo>
                  <a:lnTo>
                    <a:pt x="32356" y="14678"/>
                  </a:lnTo>
                  <a:lnTo>
                    <a:pt x="30655" y="18214"/>
                  </a:lnTo>
                  <a:lnTo>
                    <a:pt x="29488" y="17280"/>
                  </a:lnTo>
                  <a:lnTo>
                    <a:pt x="29488" y="17280"/>
                  </a:lnTo>
                  <a:cubicBezTo>
                    <a:pt x="29875" y="18193"/>
                    <a:pt x="28863" y="19105"/>
                    <a:pt x="27898" y="19105"/>
                  </a:cubicBezTo>
                  <a:cubicBezTo>
                    <a:pt x="27699" y="19105"/>
                    <a:pt x="27502" y="19067"/>
                    <a:pt x="27320" y="18981"/>
                  </a:cubicBezTo>
                  <a:cubicBezTo>
                    <a:pt x="26252" y="18481"/>
                    <a:pt x="25852" y="17113"/>
                    <a:pt x="25985" y="15912"/>
                  </a:cubicBezTo>
                  <a:lnTo>
                    <a:pt x="25985" y="15912"/>
                  </a:lnTo>
                  <a:cubicBezTo>
                    <a:pt x="25051" y="17046"/>
                    <a:pt x="23850" y="17880"/>
                    <a:pt x="22483" y="18381"/>
                  </a:cubicBezTo>
                  <a:lnTo>
                    <a:pt x="22149" y="11609"/>
                  </a:lnTo>
                  <a:cubicBezTo>
                    <a:pt x="20982" y="13444"/>
                    <a:pt x="19581" y="15145"/>
                    <a:pt x="17980" y="16646"/>
                  </a:cubicBezTo>
                  <a:lnTo>
                    <a:pt x="17879" y="8307"/>
                  </a:lnTo>
                  <a:cubicBezTo>
                    <a:pt x="15811" y="10842"/>
                    <a:pt x="13977" y="13577"/>
                    <a:pt x="12376" y="16413"/>
                  </a:cubicBezTo>
                  <a:cubicBezTo>
                    <a:pt x="12342" y="14011"/>
                    <a:pt x="12309" y="11642"/>
                    <a:pt x="12275" y="9241"/>
                  </a:cubicBezTo>
                  <a:cubicBezTo>
                    <a:pt x="10774" y="11609"/>
                    <a:pt x="9440" y="14111"/>
                    <a:pt x="8273" y="16646"/>
                  </a:cubicBezTo>
                  <a:cubicBezTo>
                    <a:pt x="7339" y="15712"/>
                    <a:pt x="6605" y="14645"/>
                    <a:pt x="6104" y="13444"/>
                  </a:cubicBezTo>
                  <a:lnTo>
                    <a:pt x="5804" y="14578"/>
                  </a:lnTo>
                  <a:lnTo>
                    <a:pt x="3869" y="10542"/>
                  </a:lnTo>
                  <a:cubicBezTo>
                    <a:pt x="3669" y="12677"/>
                    <a:pt x="3302" y="14745"/>
                    <a:pt x="2802" y="16813"/>
                  </a:cubicBezTo>
                  <a:cubicBezTo>
                    <a:pt x="2302" y="15045"/>
                    <a:pt x="1067" y="13344"/>
                    <a:pt x="0" y="11843"/>
                  </a:cubicBezTo>
                  <a:lnTo>
                    <a:pt x="0" y="70018"/>
                  </a:lnTo>
                  <a:lnTo>
                    <a:pt x="208482" y="70018"/>
                  </a:lnTo>
                  <a:lnTo>
                    <a:pt x="208482" y="16846"/>
                  </a:lnTo>
                  <a:cubicBezTo>
                    <a:pt x="207376" y="17456"/>
                    <a:pt x="206146" y="17757"/>
                    <a:pt x="204918" y="17757"/>
                  </a:cubicBezTo>
                  <a:cubicBezTo>
                    <a:pt x="203593" y="17757"/>
                    <a:pt x="202271" y="17406"/>
                    <a:pt x="201110" y="16713"/>
                  </a:cubicBezTo>
                  <a:lnTo>
                    <a:pt x="199509" y="18381"/>
                  </a:lnTo>
                  <a:lnTo>
                    <a:pt x="198709" y="15779"/>
                  </a:lnTo>
                  <a:cubicBezTo>
                    <a:pt x="197608" y="16779"/>
                    <a:pt x="196640" y="17914"/>
                    <a:pt x="195807" y="19148"/>
                  </a:cubicBezTo>
                  <a:lnTo>
                    <a:pt x="197508" y="8373"/>
                  </a:lnTo>
                  <a:lnTo>
                    <a:pt x="197508" y="8373"/>
                  </a:lnTo>
                  <a:cubicBezTo>
                    <a:pt x="195239" y="10608"/>
                    <a:pt x="193338" y="13144"/>
                    <a:pt x="191804" y="15912"/>
                  </a:cubicBezTo>
                  <a:cubicBezTo>
                    <a:pt x="191170" y="17046"/>
                    <a:pt x="190536" y="18281"/>
                    <a:pt x="189369" y="18814"/>
                  </a:cubicBezTo>
                  <a:cubicBezTo>
                    <a:pt x="189135" y="18924"/>
                    <a:pt x="188876" y="18974"/>
                    <a:pt x="188612" y="18974"/>
                  </a:cubicBezTo>
                  <a:cubicBezTo>
                    <a:pt x="187592" y="18974"/>
                    <a:pt x="186515" y="18220"/>
                    <a:pt x="186700" y="17213"/>
                  </a:cubicBezTo>
                  <a:lnTo>
                    <a:pt x="186700" y="17213"/>
                  </a:lnTo>
                  <a:lnTo>
                    <a:pt x="185799" y="19048"/>
                  </a:lnTo>
                  <a:lnTo>
                    <a:pt x="184532" y="15879"/>
                  </a:lnTo>
                  <a:lnTo>
                    <a:pt x="183064" y="18614"/>
                  </a:lnTo>
                  <a:lnTo>
                    <a:pt x="181596" y="14511"/>
                  </a:lnTo>
                  <a:lnTo>
                    <a:pt x="180729" y="18314"/>
                  </a:lnTo>
                  <a:lnTo>
                    <a:pt x="178461" y="13077"/>
                  </a:lnTo>
                  <a:cubicBezTo>
                    <a:pt x="178361" y="14578"/>
                    <a:pt x="178261" y="16146"/>
                    <a:pt x="177493" y="17447"/>
                  </a:cubicBezTo>
                  <a:cubicBezTo>
                    <a:pt x="176884" y="18454"/>
                    <a:pt x="175747" y="19251"/>
                    <a:pt x="174620" y="19251"/>
                  </a:cubicBezTo>
                  <a:cubicBezTo>
                    <a:pt x="174329" y="19251"/>
                    <a:pt x="174038" y="19198"/>
                    <a:pt x="173757" y="19081"/>
                  </a:cubicBezTo>
                  <a:lnTo>
                    <a:pt x="173257" y="17613"/>
                  </a:lnTo>
                  <a:lnTo>
                    <a:pt x="172223" y="19381"/>
                  </a:lnTo>
                  <a:lnTo>
                    <a:pt x="172190" y="17447"/>
                  </a:lnTo>
                  <a:cubicBezTo>
                    <a:pt x="171356" y="18014"/>
                    <a:pt x="170755" y="18848"/>
                    <a:pt x="170455" y="19815"/>
                  </a:cubicBezTo>
                  <a:lnTo>
                    <a:pt x="169488" y="16846"/>
                  </a:lnTo>
                  <a:cubicBezTo>
                    <a:pt x="169421" y="18347"/>
                    <a:pt x="167820" y="19448"/>
                    <a:pt x="166319" y="19515"/>
                  </a:cubicBezTo>
                  <a:cubicBezTo>
                    <a:pt x="166249" y="19518"/>
                    <a:pt x="166179" y="19519"/>
                    <a:pt x="166110" y="19519"/>
                  </a:cubicBezTo>
                  <a:cubicBezTo>
                    <a:pt x="164684" y="19519"/>
                    <a:pt x="163320" y="18883"/>
                    <a:pt x="162016" y="18247"/>
                  </a:cubicBezTo>
                  <a:lnTo>
                    <a:pt x="161282" y="19181"/>
                  </a:lnTo>
                  <a:cubicBezTo>
                    <a:pt x="160515" y="18748"/>
                    <a:pt x="159847" y="18214"/>
                    <a:pt x="159280" y="17613"/>
                  </a:cubicBezTo>
                  <a:cubicBezTo>
                    <a:pt x="159247" y="18347"/>
                    <a:pt x="158847" y="18481"/>
                    <a:pt x="158313" y="18781"/>
                  </a:cubicBezTo>
                  <a:cubicBezTo>
                    <a:pt x="158120" y="18877"/>
                    <a:pt x="157680" y="19283"/>
                    <a:pt x="157439" y="19283"/>
                  </a:cubicBezTo>
                  <a:cubicBezTo>
                    <a:pt x="157430" y="19283"/>
                    <a:pt x="157421" y="19282"/>
                    <a:pt x="157412" y="19281"/>
                  </a:cubicBezTo>
                  <a:cubicBezTo>
                    <a:pt x="157179" y="19048"/>
                    <a:pt x="157045" y="18781"/>
                    <a:pt x="156945" y="18514"/>
                  </a:cubicBezTo>
                  <a:lnTo>
                    <a:pt x="156312" y="19148"/>
                  </a:lnTo>
                  <a:lnTo>
                    <a:pt x="156312" y="17613"/>
                  </a:lnTo>
                  <a:cubicBezTo>
                    <a:pt x="155478" y="18381"/>
                    <a:pt x="154444" y="18914"/>
                    <a:pt x="153343" y="19148"/>
                  </a:cubicBezTo>
                  <a:lnTo>
                    <a:pt x="153443" y="17413"/>
                  </a:lnTo>
                  <a:lnTo>
                    <a:pt x="153443" y="17413"/>
                  </a:lnTo>
                  <a:cubicBezTo>
                    <a:pt x="152375" y="17814"/>
                    <a:pt x="151375" y="18414"/>
                    <a:pt x="150541" y="19215"/>
                  </a:cubicBezTo>
                  <a:cubicBezTo>
                    <a:pt x="150274" y="18948"/>
                    <a:pt x="150107" y="18647"/>
                    <a:pt x="149974" y="18314"/>
                  </a:cubicBezTo>
                  <a:lnTo>
                    <a:pt x="149207" y="19548"/>
                  </a:lnTo>
                  <a:cubicBezTo>
                    <a:pt x="149073" y="19181"/>
                    <a:pt x="148840" y="18848"/>
                    <a:pt x="148506" y="18614"/>
                  </a:cubicBezTo>
                  <a:lnTo>
                    <a:pt x="147772" y="19548"/>
                  </a:lnTo>
                  <a:lnTo>
                    <a:pt x="147138" y="17780"/>
                  </a:lnTo>
                  <a:cubicBezTo>
                    <a:pt x="146605" y="18748"/>
                    <a:pt x="145904" y="19648"/>
                    <a:pt x="145104" y="20415"/>
                  </a:cubicBezTo>
                  <a:cubicBezTo>
                    <a:pt x="145537" y="19148"/>
                    <a:pt x="145704" y="17780"/>
                    <a:pt x="145537" y="16479"/>
                  </a:cubicBezTo>
                  <a:lnTo>
                    <a:pt x="145537" y="16479"/>
                  </a:lnTo>
                  <a:cubicBezTo>
                    <a:pt x="145170" y="17313"/>
                    <a:pt x="144737" y="18147"/>
                    <a:pt x="144270" y="18948"/>
                  </a:cubicBezTo>
                  <a:cubicBezTo>
                    <a:pt x="144937" y="16179"/>
                    <a:pt x="144637" y="13043"/>
                    <a:pt x="144170" y="10308"/>
                  </a:cubicBezTo>
                  <a:lnTo>
                    <a:pt x="141968" y="17213"/>
                  </a:lnTo>
                  <a:cubicBezTo>
                    <a:pt x="142235" y="12677"/>
                    <a:pt x="142302" y="8140"/>
                    <a:pt x="142168" y="3603"/>
                  </a:cubicBezTo>
                  <a:lnTo>
                    <a:pt x="142168" y="3603"/>
                  </a:lnTo>
                  <a:cubicBezTo>
                    <a:pt x="141067" y="7406"/>
                    <a:pt x="140200" y="11242"/>
                    <a:pt x="139533" y="15145"/>
                  </a:cubicBezTo>
                  <a:cubicBezTo>
                    <a:pt x="139199" y="13043"/>
                    <a:pt x="138966" y="10942"/>
                    <a:pt x="138799" y="8840"/>
                  </a:cubicBezTo>
                  <a:lnTo>
                    <a:pt x="136731" y="18080"/>
                  </a:lnTo>
                  <a:cubicBezTo>
                    <a:pt x="136664" y="18447"/>
                    <a:pt x="136497" y="18781"/>
                    <a:pt x="136231" y="19048"/>
                  </a:cubicBezTo>
                  <a:cubicBezTo>
                    <a:pt x="136017" y="19145"/>
                    <a:pt x="135792" y="19197"/>
                    <a:pt x="135575" y="19197"/>
                  </a:cubicBezTo>
                  <a:cubicBezTo>
                    <a:pt x="135420" y="19197"/>
                    <a:pt x="135269" y="19170"/>
                    <a:pt x="135130" y="19114"/>
                  </a:cubicBezTo>
                  <a:cubicBezTo>
                    <a:pt x="129623" y="18031"/>
                    <a:pt x="124216" y="16834"/>
                    <a:pt x="118842" y="16834"/>
                  </a:cubicBezTo>
                  <a:cubicBezTo>
                    <a:pt x="115948" y="16834"/>
                    <a:pt x="113063" y="17181"/>
                    <a:pt x="110179" y="18080"/>
                  </a:cubicBezTo>
                  <a:cubicBezTo>
                    <a:pt x="108656" y="18537"/>
                    <a:pt x="107078" y="18994"/>
                    <a:pt x="105495" y="18994"/>
                  </a:cubicBezTo>
                  <a:cubicBezTo>
                    <a:pt x="105344" y="18994"/>
                    <a:pt x="105193" y="18990"/>
                    <a:pt x="105042" y="18981"/>
                  </a:cubicBezTo>
                  <a:cubicBezTo>
                    <a:pt x="103274" y="18881"/>
                    <a:pt x="101472" y="18014"/>
                    <a:pt x="100705" y="16413"/>
                  </a:cubicBezTo>
                  <a:lnTo>
                    <a:pt x="99838" y="18314"/>
                  </a:lnTo>
                  <a:cubicBezTo>
                    <a:pt x="97169" y="12510"/>
                    <a:pt x="95635" y="6505"/>
                    <a:pt x="94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309426" y="4479861"/>
              <a:ext cx="2091806" cy="441534"/>
            </a:xfrm>
            <a:custGeom>
              <a:avLst/>
              <a:gdLst/>
              <a:ahLst/>
              <a:cxnLst/>
              <a:rect l="l" t="t" r="r" b="b"/>
              <a:pathLst>
                <a:path w="53105" h="11210" extrusionOk="0">
                  <a:moveTo>
                    <a:pt x="17546" y="9984"/>
                  </a:moveTo>
                  <a:lnTo>
                    <a:pt x="17546" y="10075"/>
                  </a:lnTo>
                  <a:cubicBezTo>
                    <a:pt x="17563" y="10042"/>
                    <a:pt x="17561" y="10011"/>
                    <a:pt x="17546" y="9984"/>
                  </a:cubicBezTo>
                  <a:close/>
                  <a:moveTo>
                    <a:pt x="24433" y="1"/>
                  </a:moveTo>
                  <a:cubicBezTo>
                    <a:pt x="24395" y="1"/>
                    <a:pt x="24356" y="1"/>
                    <a:pt x="24318" y="2"/>
                  </a:cubicBezTo>
                  <a:cubicBezTo>
                    <a:pt x="21582" y="68"/>
                    <a:pt x="18947" y="1403"/>
                    <a:pt x="18080" y="3170"/>
                  </a:cubicBezTo>
                  <a:cubicBezTo>
                    <a:pt x="17185" y="2801"/>
                    <a:pt x="16245" y="2613"/>
                    <a:pt x="15306" y="2613"/>
                  </a:cubicBezTo>
                  <a:cubicBezTo>
                    <a:pt x="14634" y="2613"/>
                    <a:pt x="13963" y="2709"/>
                    <a:pt x="13310" y="2904"/>
                  </a:cubicBezTo>
                  <a:cubicBezTo>
                    <a:pt x="9907" y="3938"/>
                    <a:pt x="4737" y="6339"/>
                    <a:pt x="4770" y="9108"/>
                  </a:cubicBezTo>
                  <a:cubicBezTo>
                    <a:pt x="4372" y="9039"/>
                    <a:pt x="3941" y="9001"/>
                    <a:pt x="3499" y="9001"/>
                  </a:cubicBezTo>
                  <a:cubicBezTo>
                    <a:pt x="2237" y="9001"/>
                    <a:pt x="890" y="9309"/>
                    <a:pt x="0" y="10075"/>
                  </a:cubicBezTo>
                  <a:cubicBezTo>
                    <a:pt x="1053" y="10376"/>
                    <a:pt x="2221" y="10453"/>
                    <a:pt x="3410" y="10453"/>
                  </a:cubicBezTo>
                  <a:cubicBezTo>
                    <a:pt x="4657" y="10453"/>
                    <a:pt x="5927" y="10368"/>
                    <a:pt x="7110" y="10368"/>
                  </a:cubicBezTo>
                  <a:cubicBezTo>
                    <a:pt x="7300" y="10368"/>
                    <a:pt x="7488" y="10371"/>
                    <a:pt x="7672" y="10376"/>
                  </a:cubicBezTo>
                  <a:cubicBezTo>
                    <a:pt x="7906" y="10376"/>
                    <a:pt x="8206" y="10342"/>
                    <a:pt x="8306" y="10109"/>
                  </a:cubicBezTo>
                  <a:cubicBezTo>
                    <a:pt x="8673" y="10242"/>
                    <a:pt x="9007" y="10476"/>
                    <a:pt x="9307" y="10776"/>
                  </a:cubicBezTo>
                  <a:lnTo>
                    <a:pt x="9741" y="9442"/>
                  </a:lnTo>
                  <a:cubicBezTo>
                    <a:pt x="10308" y="9675"/>
                    <a:pt x="10808" y="9975"/>
                    <a:pt x="11275" y="10342"/>
                  </a:cubicBezTo>
                  <a:lnTo>
                    <a:pt x="11609" y="9708"/>
                  </a:lnTo>
                  <a:cubicBezTo>
                    <a:pt x="11909" y="9809"/>
                    <a:pt x="12209" y="10009"/>
                    <a:pt x="12409" y="10242"/>
                  </a:cubicBezTo>
                  <a:cubicBezTo>
                    <a:pt x="12609" y="10142"/>
                    <a:pt x="12709" y="9942"/>
                    <a:pt x="12643" y="9708"/>
                  </a:cubicBezTo>
                  <a:lnTo>
                    <a:pt x="12643" y="9708"/>
                  </a:lnTo>
                  <a:lnTo>
                    <a:pt x="13710" y="10142"/>
                  </a:lnTo>
                  <a:lnTo>
                    <a:pt x="13710" y="9308"/>
                  </a:lnTo>
                  <a:cubicBezTo>
                    <a:pt x="14144" y="9575"/>
                    <a:pt x="14511" y="9942"/>
                    <a:pt x="14777" y="10409"/>
                  </a:cubicBezTo>
                  <a:cubicBezTo>
                    <a:pt x="14511" y="9775"/>
                    <a:pt x="14377" y="9075"/>
                    <a:pt x="14377" y="8408"/>
                  </a:cubicBezTo>
                  <a:lnTo>
                    <a:pt x="14377" y="8408"/>
                  </a:lnTo>
                  <a:cubicBezTo>
                    <a:pt x="15211" y="8808"/>
                    <a:pt x="15845" y="9475"/>
                    <a:pt x="16245" y="10309"/>
                  </a:cubicBezTo>
                  <a:cubicBezTo>
                    <a:pt x="16367" y="10187"/>
                    <a:pt x="16523" y="10128"/>
                    <a:pt x="16679" y="10128"/>
                  </a:cubicBezTo>
                  <a:cubicBezTo>
                    <a:pt x="16866" y="10128"/>
                    <a:pt x="17052" y="10212"/>
                    <a:pt x="17179" y="10376"/>
                  </a:cubicBezTo>
                  <a:cubicBezTo>
                    <a:pt x="17146" y="10209"/>
                    <a:pt x="17179" y="10075"/>
                    <a:pt x="17246" y="9942"/>
                  </a:cubicBezTo>
                  <a:cubicBezTo>
                    <a:pt x="17284" y="9914"/>
                    <a:pt x="17330" y="9901"/>
                    <a:pt x="17374" y="9901"/>
                  </a:cubicBezTo>
                  <a:cubicBezTo>
                    <a:pt x="17448" y="9901"/>
                    <a:pt x="17519" y="9935"/>
                    <a:pt x="17546" y="9984"/>
                  </a:cubicBezTo>
                  <a:lnTo>
                    <a:pt x="17546" y="9984"/>
                  </a:lnTo>
                  <a:lnTo>
                    <a:pt x="17546" y="9041"/>
                  </a:lnTo>
                  <a:cubicBezTo>
                    <a:pt x="17946" y="9275"/>
                    <a:pt x="18280" y="9608"/>
                    <a:pt x="18580" y="9975"/>
                  </a:cubicBezTo>
                  <a:lnTo>
                    <a:pt x="18613" y="8462"/>
                  </a:lnTo>
                  <a:lnTo>
                    <a:pt x="18613" y="8462"/>
                  </a:lnTo>
                  <a:cubicBezTo>
                    <a:pt x="18603" y="9452"/>
                    <a:pt x="20253" y="10178"/>
                    <a:pt x="20982" y="10509"/>
                  </a:cubicBezTo>
                  <a:lnTo>
                    <a:pt x="22316" y="8641"/>
                  </a:lnTo>
                  <a:lnTo>
                    <a:pt x="22216" y="10709"/>
                  </a:lnTo>
                  <a:cubicBezTo>
                    <a:pt x="23317" y="10376"/>
                    <a:pt x="24151" y="9475"/>
                    <a:pt x="24418" y="8374"/>
                  </a:cubicBezTo>
                  <a:lnTo>
                    <a:pt x="24418" y="10609"/>
                  </a:lnTo>
                  <a:cubicBezTo>
                    <a:pt x="24785" y="10242"/>
                    <a:pt x="25051" y="9809"/>
                    <a:pt x="25285" y="9375"/>
                  </a:cubicBezTo>
                  <a:lnTo>
                    <a:pt x="25418" y="10809"/>
                  </a:lnTo>
                  <a:cubicBezTo>
                    <a:pt x="27186" y="9942"/>
                    <a:pt x="28454" y="8975"/>
                    <a:pt x="28754" y="7040"/>
                  </a:cubicBezTo>
                  <a:lnTo>
                    <a:pt x="28754" y="7040"/>
                  </a:lnTo>
                  <a:cubicBezTo>
                    <a:pt x="29088" y="8541"/>
                    <a:pt x="28921" y="9375"/>
                    <a:pt x="28220" y="10743"/>
                  </a:cubicBezTo>
                  <a:cubicBezTo>
                    <a:pt x="28954" y="10242"/>
                    <a:pt x="29555" y="9542"/>
                    <a:pt x="29988" y="8774"/>
                  </a:cubicBezTo>
                  <a:lnTo>
                    <a:pt x="30389" y="10242"/>
                  </a:lnTo>
                  <a:lnTo>
                    <a:pt x="30822" y="9842"/>
                  </a:lnTo>
                  <a:lnTo>
                    <a:pt x="31356" y="10376"/>
                  </a:lnTo>
                  <a:lnTo>
                    <a:pt x="31990" y="9942"/>
                  </a:lnTo>
                  <a:lnTo>
                    <a:pt x="32523" y="10509"/>
                  </a:lnTo>
                  <a:cubicBezTo>
                    <a:pt x="32857" y="10309"/>
                    <a:pt x="33124" y="10075"/>
                    <a:pt x="33391" y="9809"/>
                  </a:cubicBezTo>
                  <a:cubicBezTo>
                    <a:pt x="34275" y="10471"/>
                    <a:pt x="35185" y="10744"/>
                    <a:pt x="36089" y="10744"/>
                  </a:cubicBezTo>
                  <a:cubicBezTo>
                    <a:pt x="37232" y="10744"/>
                    <a:pt x="38367" y="10308"/>
                    <a:pt x="39428" y="9675"/>
                  </a:cubicBezTo>
                  <a:lnTo>
                    <a:pt x="39428" y="10676"/>
                  </a:lnTo>
                  <a:lnTo>
                    <a:pt x="40563" y="9208"/>
                  </a:lnTo>
                  <a:cubicBezTo>
                    <a:pt x="40763" y="9575"/>
                    <a:pt x="40896" y="9975"/>
                    <a:pt x="40996" y="10409"/>
                  </a:cubicBezTo>
                  <a:cubicBezTo>
                    <a:pt x="41096" y="10209"/>
                    <a:pt x="41230" y="10009"/>
                    <a:pt x="41430" y="9842"/>
                  </a:cubicBezTo>
                  <a:cubicBezTo>
                    <a:pt x="41430" y="10009"/>
                    <a:pt x="41497" y="10175"/>
                    <a:pt x="41630" y="10276"/>
                  </a:cubicBezTo>
                  <a:cubicBezTo>
                    <a:pt x="41964" y="9675"/>
                    <a:pt x="42164" y="8975"/>
                    <a:pt x="42197" y="8274"/>
                  </a:cubicBezTo>
                  <a:lnTo>
                    <a:pt x="42998" y="10509"/>
                  </a:lnTo>
                  <a:cubicBezTo>
                    <a:pt x="43431" y="10042"/>
                    <a:pt x="43798" y="9542"/>
                    <a:pt x="44065" y="9008"/>
                  </a:cubicBezTo>
                  <a:lnTo>
                    <a:pt x="44399" y="10209"/>
                  </a:lnTo>
                  <a:cubicBezTo>
                    <a:pt x="44866" y="9175"/>
                    <a:pt x="45299" y="8141"/>
                    <a:pt x="45700" y="7073"/>
                  </a:cubicBezTo>
                  <a:cubicBezTo>
                    <a:pt x="45766" y="8408"/>
                    <a:pt x="45933" y="9775"/>
                    <a:pt x="46200" y="11109"/>
                  </a:cubicBezTo>
                  <a:lnTo>
                    <a:pt x="47034" y="9842"/>
                  </a:lnTo>
                  <a:lnTo>
                    <a:pt x="47634" y="11210"/>
                  </a:lnTo>
                  <a:cubicBezTo>
                    <a:pt x="47734" y="10909"/>
                    <a:pt x="47968" y="10743"/>
                    <a:pt x="48268" y="10709"/>
                  </a:cubicBezTo>
                  <a:cubicBezTo>
                    <a:pt x="48435" y="10709"/>
                    <a:pt x="48635" y="10743"/>
                    <a:pt x="48835" y="10776"/>
                  </a:cubicBezTo>
                  <a:cubicBezTo>
                    <a:pt x="48965" y="10805"/>
                    <a:pt x="49094" y="10816"/>
                    <a:pt x="49224" y="10816"/>
                  </a:cubicBezTo>
                  <a:cubicBezTo>
                    <a:pt x="49695" y="10816"/>
                    <a:pt x="50165" y="10661"/>
                    <a:pt x="50636" y="10609"/>
                  </a:cubicBezTo>
                  <a:cubicBezTo>
                    <a:pt x="50674" y="10603"/>
                    <a:pt x="50713" y="10600"/>
                    <a:pt x="50753" y="10600"/>
                  </a:cubicBezTo>
                  <a:cubicBezTo>
                    <a:pt x="51258" y="10600"/>
                    <a:pt x="51998" y="11046"/>
                    <a:pt x="52417" y="11046"/>
                  </a:cubicBezTo>
                  <a:cubicBezTo>
                    <a:pt x="52507" y="11046"/>
                    <a:pt x="52583" y="11026"/>
                    <a:pt x="52638" y="10976"/>
                  </a:cubicBezTo>
                  <a:cubicBezTo>
                    <a:pt x="53105" y="10576"/>
                    <a:pt x="52604" y="9608"/>
                    <a:pt x="52338" y="9308"/>
                  </a:cubicBezTo>
                  <a:cubicBezTo>
                    <a:pt x="52019" y="8845"/>
                    <a:pt x="48983" y="7652"/>
                    <a:pt x="48212" y="7652"/>
                  </a:cubicBezTo>
                  <a:cubicBezTo>
                    <a:pt x="48099" y="7652"/>
                    <a:pt x="48034" y="7677"/>
                    <a:pt x="48034" y="7735"/>
                  </a:cubicBezTo>
                  <a:lnTo>
                    <a:pt x="48034" y="7735"/>
                  </a:lnTo>
                  <a:cubicBezTo>
                    <a:pt x="47999" y="6838"/>
                    <a:pt x="47433" y="6339"/>
                    <a:pt x="46667" y="6106"/>
                  </a:cubicBezTo>
                  <a:cubicBezTo>
                    <a:pt x="46062" y="5911"/>
                    <a:pt x="45335" y="5841"/>
                    <a:pt x="44609" y="5841"/>
                  </a:cubicBezTo>
                  <a:cubicBezTo>
                    <a:pt x="42850" y="5841"/>
                    <a:pt x="41096" y="6249"/>
                    <a:pt x="41096" y="6273"/>
                  </a:cubicBezTo>
                  <a:cubicBezTo>
                    <a:pt x="40255" y="4064"/>
                    <a:pt x="36864" y="2519"/>
                    <a:pt x="33538" y="2519"/>
                  </a:cubicBezTo>
                  <a:cubicBezTo>
                    <a:pt x="32645" y="2519"/>
                    <a:pt x="31756" y="2630"/>
                    <a:pt x="30922" y="2870"/>
                  </a:cubicBezTo>
                  <a:cubicBezTo>
                    <a:pt x="29837" y="1160"/>
                    <a:pt x="27162" y="1"/>
                    <a:pt x="24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-3967122" y="-1647707"/>
            <a:ext cx="7604521" cy="5143726"/>
            <a:chOff x="2921397" y="-711994"/>
            <a:chExt cx="7252762" cy="4905795"/>
          </a:xfrm>
        </p:grpSpPr>
        <p:sp>
          <p:nvSpPr>
            <p:cNvPr id="352" name="Google Shape;352;p39"/>
            <p:cNvSpPr/>
            <p:nvPr/>
          </p:nvSpPr>
          <p:spPr>
            <a:xfrm flipH="1">
              <a:off x="5419725" y="-19050"/>
              <a:ext cx="4754434" cy="4212851"/>
            </a:xfrm>
            <a:custGeom>
              <a:avLst/>
              <a:gdLst/>
              <a:ahLst/>
              <a:cxnLst/>
              <a:rect l="l" t="t" r="r" b="b"/>
              <a:pathLst>
                <a:path w="209216" h="185384" extrusionOk="0">
                  <a:moveTo>
                    <a:pt x="0" y="36051"/>
                  </a:moveTo>
                  <a:cubicBezTo>
                    <a:pt x="962" y="36386"/>
                    <a:pt x="1862" y="37516"/>
                    <a:pt x="2197" y="38646"/>
                  </a:cubicBezTo>
                  <a:cubicBezTo>
                    <a:pt x="3536" y="43124"/>
                    <a:pt x="5566" y="44505"/>
                    <a:pt x="7721" y="40215"/>
                  </a:cubicBezTo>
                  <a:cubicBezTo>
                    <a:pt x="9876" y="35905"/>
                    <a:pt x="14898" y="32683"/>
                    <a:pt x="18120" y="37704"/>
                  </a:cubicBezTo>
                  <a:cubicBezTo>
                    <a:pt x="21363" y="42726"/>
                    <a:pt x="21426" y="53209"/>
                    <a:pt x="21154" y="60804"/>
                  </a:cubicBezTo>
                  <a:cubicBezTo>
                    <a:pt x="20882" y="68002"/>
                    <a:pt x="21614" y="74593"/>
                    <a:pt x="22409" y="80995"/>
                  </a:cubicBezTo>
                  <a:cubicBezTo>
                    <a:pt x="23162" y="87105"/>
                    <a:pt x="23874" y="98759"/>
                    <a:pt x="22639" y="104576"/>
                  </a:cubicBezTo>
                  <a:cubicBezTo>
                    <a:pt x="21070" y="111774"/>
                    <a:pt x="22493" y="128471"/>
                    <a:pt x="24648" y="137092"/>
                  </a:cubicBezTo>
                  <a:cubicBezTo>
                    <a:pt x="26803" y="145691"/>
                    <a:pt x="24983" y="161363"/>
                    <a:pt x="22074" y="172327"/>
                  </a:cubicBezTo>
                  <a:cubicBezTo>
                    <a:pt x="19166" y="183312"/>
                    <a:pt x="31281" y="185383"/>
                    <a:pt x="29858" y="174147"/>
                  </a:cubicBezTo>
                  <a:cubicBezTo>
                    <a:pt x="28414" y="162911"/>
                    <a:pt x="28184" y="146151"/>
                    <a:pt x="29691" y="140146"/>
                  </a:cubicBezTo>
                  <a:cubicBezTo>
                    <a:pt x="31323" y="133597"/>
                    <a:pt x="29000" y="123282"/>
                    <a:pt x="27473" y="116189"/>
                  </a:cubicBezTo>
                  <a:cubicBezTo>
                    <a:pt x="25841" y="108635"/>
                    <a:pt x="27891" y="90746"/>
                    <a:pt x="30402" y="83213"/>
                  </a:cubicBezTo>
                  <a:cubicBezTo>
                    <a:pt x="32913" y="75681"/>
                    <a:pt x="31406" y="57414"/>
                    <a:pt x="29251" y="50970"/>
                  </a:cubicBezTo>
                  <a:cubicBezTo>
                    <a:pt x="27096" y="44505"/>
                    <a:pt x="28916" y="37056"/>
                    <a:pt x="32201" y="34712"/>
                  </a:cubicBezTo>
                  <a:cubicBezTo>
                    <a:pt x="35466" y="32369"/>
                    <a:pt x="47036" y="28163"/>
                    <a:pt x="42852" y="41010"/>
                  </a:cubicBezTo>
                  <a:cubicBezTo>
                    <a:pt x="38688" y="53857"/>
                    <a:pt x="50970" y="53000"/>
                    <a:pt x="48543" y="43940"/>
                  </a:cubicBezTo>
                  <a:cubicBezTo>
                    <a:pt x="46095" y="34880"/>
                    <a:pt x="53292" y="29795"/>
                    <a:pt x="55803" y="35173"/>
                  </a:cubicBezTo>
                  <a:cubicBezTo>
                    <a:pt x="58314" y="40550"/>
                    <a:pt x="59109" y="61850"/>
                    <a:pt x="58377" y="67939"/>
                  </a:cubicBezTo>
                  <a:cubicBezTo>
                    <a:pt x="57665" y="74028"/>
                    <a:pt x="55803" y="90788"/>
                    <a:pt x="58314" y="101919"/>
                  </a:cubicBezTo>
                  <a:cubicBezTo>
                    <a:pt x="60825" y="113029"/>
                    <a:pt x="61202" y="120646"/>
                    <a:pt x="59026" y="136380"/>
                  </a:cubicBezTo>
                  <a:cubicBezTo>
                    <a:pt x="56849" y="152094"/>
                    <a:pt x="66935" y="150001"/>
                    <a:pt x="65491" y="139602"/>
                  </a:cubicBezTo>
                  <a:cubicBezTo>
                    <a:pt x="64047" y="129203"/>
                    <a:pt x="63859" y="111816"/>
                    <a:pt x="65742" y="101563"/>
                  </a:cubicBezTo>
                  <a:cubicBezTo>
                    <a:pt x="67667" y="91164"/>
                    <a:pt x="66160" y="78087"/>
                    <a:pt x="64110" y="67290"/>
                  </a:cubicBezTo>
                  <a:cubicBezTo>
                    <a:pt x="62436" y="58398"/>
                    <a:pt x="62980" y="36972"/>
                    <a:pt x="65491" y="33017"/>
                  </a:cubicBezTo>
                  <a:cubicBezTo>
                    <a:pt x="68023" y="29063"/>
                    <a:pt x="82000" y="26929"/>
                    <a:pt x="78673" y="38771"/>
                  </a:cubicBezTo>
                  <a:cubicBezTo>
                    <a:pt x="75346" y="50614"/>
                    <a:pt x="85599" y="47015"/>
                    <a:pt x="84510" y="40906"/>
                  </a:cubicBezTo>
                  <a:cubicBezTo>
                    <a:pt x="83443" y="34796"/>
                    <a:pt x="87523" y="28686"/>
                    <a:pt x="91604" y="33436"/>
                  </a:cubicBezTo>
                  <a:cubicBezTo>
                    <a:pt x="94282" y="36554"/>
                    <a:pt x="93403" y="40236"/>
                    <a:pt x="92064" y="46283"/>
                  </a:cubicBezTo>
                  <a:cubicBezTo>
                    <a:pt x="89972" y="55636"/>
                    <a:pt x="90788" y="73756"/>
                    <a:pt x="92775" y="81163"/>
                  </a:cubicBezTo>
                  <a:cubicBezTo>
                    <a:pt x="94261" y="86770"/>
                    <a:pt x="91687" y="99031"/>
                    <a:pt x="92064" y="104053"/>
                  </a:cubicBezTo>
                  <a:cubicBezTo>
                    <a:pt x="92420" y="109096"/>
                    <a:pt x="101731" y="111607"/>
                    <a:pt x="99952" y="101542"/>
                  </a:cubicBezTo>
                  <a:cubicBezTo>
                    <a:pt x="98174" y="91499"/>
                    <a:pt x="96353" y="80744"/>
                    <a:pt x="97441" y="74279"/>
                  </a:cubicBezTo>
                  <a:cubicBezTo>
                    <a:pt x="98508" y="67813"/>
                    <a:pt x="99303" y="60595"/>
                    <a:pt x="97462" y="53690"/>
                  </a:cubicBezTo>
                  <a:cubicBezTo>
                    <a:pt x="95642" y="46764"/>
                    <a:pt x="97630" y="44170"/>
                    <a:pt x="98446" y="35591"/>
                  </a:cubicBezTo>
                  <a:cubicBezTo>
                    <a:pt x="99157" y="28163"/>
                    <a:pt x="111146" y="26908"/>
                    <a:pt x="109284" y="34984"/>
                  </a:cubicBezTo>
                  <a:cubicBezTo>
                    <a:pt x="106229" y="48187"/>
                    <a:pt x="116356" y="48250"/>
                    <a:pt x="113218" y="38081"/>
                  </a:cubicBezTo>
                  <a:cubicBezTo>
                    <a:pt x="112151" y="34650"/>
                    <a:pt x="117381" y="24899"/>
                    <a:pt x="120039" y="32306"/>
                  </a:cubicBezTo>
                  <a:cubicBezTo>
                    <a:pt x="122612" y="39483"/>
                    <a:pt x="122257" y="46157"/>
                    <a:pt x="121608" y="53313"/>
                  </a:cubicBezTo>
                  <a:cubicBezTo>
                    <a:pt x="119516" y="76622"/>
                    <a:pt x="123073" y="90829"/>
                    <a:pt x="124516" y="99806"/>
                  </a:cubicBezTo>
                  <a:cubicBezTo>
                    <a:pt x="125960" y="108782"/>
                    <a:pt x="121315" y="127822"/>
                    <a:pt x="120394" y="132760"/>
                  </a:cubicBezTo>
                  <a:cubicBezTo>
                    <a:pt x="118574" y="142490"/>
                    <a:pt x="131861" y="146403"/>
                    <a:pt x="129350" y="132405"/>
                  </a:cubicBezTo>
                  <a:cubicBezTo>
                    <a:pt x="126839" y="118407"/>
                    <a:pt x="127990" y="102316"/>
                    <a:pt x="129433" y="96228"/>
                  </a:cubicBezTo>
                  <a:cubicBezTo>
                    <a:pt x="130877" y="90118"/>
                    <a:pt x="130584" y="72605"/>
                    <a:pt x="129141" y="59988"/>
                  </a:cubicBezTo>
                  <a:cubicBezTo>
                    <a:pt x="127718" y="47371"/>
                    <a:pt x="124035" y="39315"/>
                    <a:pt x="127885" y="32704"/>
                  </a:cubicBezTo>
                  <a:cubicBezTo>
                    <a:pt x="131735" y="26092"/>
                    <a:pt x="147867" y="33478"/>
                    <a:pt x="145963" y="43689"/>
                  </a:cubicBezTo>
                  <a:cubicBezTo>
                    <a:pt x="144080" y="53899"/>
                    <a:pt x="155170" y="54464"/>
                    <a:pt x="151257" y="42977"/>
                  </a:cubicBezTo>
                  <a:cubicBezTo>
                    <a:pt x="147281" y="31281"/>
                    <a:pt x="156027" y="24836"/>
                    <a:pt x="159898" y="30946"/>
                  </a:cubicBezTo>
                  <a:cubicBezTo>
                    <a:pt x="164083" y="37558"/>
                    <a:pt x="166970" y="39755"/>
                    <a:pt x="171343" y="33708"/>
                  </a:cubicBezTo>
                  <a:cubicBezTo>
                    <a:pt x="176721" y="26301"/>
                    <a:pt x="180362" y="36574"/>
                    <a:pt x="178939" y="43082"/>
                  </a:cubicBezTo>
                  <a:cubicBezTo>
                    <a:pt x="177495" y="49589"/>
                    <a:pt x="177097" y="55950"/>
                    <a:pt x="178876" y="62771"/>
                  </a:cubicBezTo>
                  <a:cubicBezTo>
                    <a:pt x="180675" y="69592"/>
                    <a:pt x="181408" y="75220"/>
                    <a:pt x="178855" y="85075"/>
                  </a:cubicBezTo>
                  <a:cubicBezTo>
                    <a:pt x="176281" y="94930"/>
                    <a:pt x="187434" y="99638"/>
                    <a:pt x="185634" y="88402"/>
                  </a:cubicBezTo>
                  <a:cubicBezTo>
                    <a:pt x="183835" y="77166"/>
                    <a:pt x="182831" y="67123"/>
                    <a:pt x="185341" y="61725"/>
                  </a:cubicBezTo>
                  <a:cubicBezTo>
                    <a:pt x="187873" y="56326"/>
                    <a:pt x="186032" y="48543"/>
                    <a:pt x="185320" y="42810"/>
                  </a:cubicBezTo>
                  <a:cubicBezTo>
                    <a:pt x="184797" y="38646"/>
                    <a:pt x="185237" y="34817"/>
                    <a:pt x="187559" y="32745"/>
                  </a:cubicBezTo>
                  <a:cubicBezTo>
                    <a:pt x="190510" y="30109"/>
                    <a:pt x="195175" y="30444"/>
                    <a:pt x="198042" y="33248"/>
                  </a:cubicBezTo>
                  <a:cubicBezTo>
                    <a:pt x="198837" y="34022"/>
                    <a:pt x="199779" y="35005"/>
                    <a:pt x="201139" y="36240"/>
                  </a:cubicBezTo>
                  <a:cubicBezTo>
                    <a:pt x="204047" y="38960"/>
                    <a:pt x="206704" y="37077"/>
                    <a:pt x="209215" y="34461"/>
                  </a:cubicBezTo>
                  <a:lnTo>
                    <a:pt x="209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2921397" y="-711994"/>
              <a:ext cx="2794400" cy="1531950"/>
            </a:xfrm>
            <a:custGeom>
              <a:avLst/>
              <a:gdLst/>
              <a:ahLst/>
              <a:cxnLst/>
              <a:rect l="l" t="t" r="r" b="b"/>
              <a:pathLst>
                <a:path w="111776" h="61278" extrusionOk="0">
                  <a:moveTo>
                    <a:pt x="104124" y="60484"/>
                  </a:moveTo>
                  <a:cubicBezTo>
                    <a:pt x="100822" y="63659"/>
                    <a:pt x="98409" y="54007"/>
                    <a:pt x="91932" y="50578"/>
                  </a:cubicBezTo>
                  <a:cubicBezTo>
                    <a:pt x="85455" y="47149"/>
                    <a:pt x="72374" y="41434"/>
                    <a:pt x="65262" y="39910"/>
                  </a:cubicBezTo>
                  <a:cubicBezTo>
                    <a:pt x="58150" y="38386"/>
                    <a:pt x="57134" y="43085"/>
                    <a:pt x="49260" y="41434"/>
                  </a:cubicBezTo>
                  <a:cubicBezTo>
                    <a:pt x="41386" y="39783"/>
                    <a:pt x="25765" y="33560"/>
                    <a:pt x="18018" y="30004"/>
                  </a:cubicBezTo>
                  <a:cubicBezTo>
                    <a:pt x="10271" y="26448"/>
                    <a:pt x="4048" y="24670"/>
                    <a:pt x="2778" y="20098"/>
                  </a:cubicBezTo>
                  <a:cubicBezTo>
                    <a:pt x="1508" y="15526"/>
                    <a:pt x="-5858" y="5747"/>
                    <a:pt x="10398" y="2572"/>
                  </a:cubicBezTo>
                  <a:cubicBezTo>
                    <a:pt x="26654" y="-603"/>
                    <a:pt x="84566" y="-222"/>
                    <a:pt x="100314" y="1048"/>
                  </a:cubicBezTo>
                  <a:cubicBezTo>
                    <a:pt x="116062" y="2318"/>
                    <a:pt x="102981" y="5112"/>
                    <a:pt x="104886" y="10192"/>
                  </a:cubicBezTo>
                  <a:cubicBezTo>
                    <a:pt x="106791" y="15272"/>
                    <a:pt x="111871" y="23146"/>
                    <a:pt x="111744" y="31528"/>
                  </a:cubicBezTo>
                  <a:cubicBezTo>
                    <a:pt x="111617" y="39910"/>
                    <a:pt x="107426" y="57309"/>
                    <a:pt x="104124" y="60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54" name="Google Shape;354;p39"/>
          <p:cNvSpPr/>
          <p:nvPr/>
        </p:nvSpPr>
        <p:spPr>
          <a:xfrm flipH="1">
            <a:off x="1145023" y="1888362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5" name="Google Shape;355;p39"/>
          <p:cNvSpPr/>
          <p:nvPr/>
        </p:nvSpPr>
        <p:spPr>
          <a:xfrm flipH="1">
            <a:off x="495935" y="2812624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ecial Elite"/>
              <a:buNone/>
              <a:defRPr sz="3200" b="1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 Condensed"/>
              <a:buChar char="●"/>
              <a:defRPr sz="1800"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○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■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●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○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■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●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○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 Condensed"/>
              <a:buChar char="■"/>
              <a:defRPr>
                <a:solidFill>
                  <a:schemeClr val="dk2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80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4A7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/>
          <p:nvPr/>
        </p:nvSpPr>
        <p:spPr>
          <a:xfrm>
            <a:off x="2912750" y="3999038"/>
            <a:ext cx="563434" cy="949210"/>
          </a:xfrm>
          <a:custGeom>
            <a:avLst/>
            <a:gdLst/>
            <a:ahLst/>
            <a:cxnLst/>
            <a:rect l="l" t="t" r="r" b="b"/>
            <a:pathLst>
              <a:path w="15445" h="26020" extrusionOk="0">
                <a:moveTo>
                  <a:pt x="6872" y="1"/>
                </a:moveTo>
                <a:cubicBezTo>
                  <a:pt x="3102" y="1"/>
                  <a:pt x="0" y="2736"/>
                  <a:pt x="0" y="6139"/>
                </a:cubicBezTo>
                <a:lnTo>
                  <a:pt x="0" y="26020"/>
                </a:lnTo>
                <a:lnTo>
                  <a:pt x="15444" y="26020"/>
                </a:lnTo>
                <a:lnTo>
                  <a:pt x="15444" y="6139"/>
                </a:lnTo>
                <a:cubicBezTo>
                  <a:pt x="15444" y="2736"/>
                  <a:pt x="12376" y="1"/>
                  <a:pt x="8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ctrTitle"/>
          </p:nvPr>
        </p:nvSpPr>
        <p:spPr>
          <a:xfrm>
            <a:off x="979925" y="1222250"/>
            <a:ext cx="53067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SQL Murder Mystery </a:t>
            </a:r>
            <a:endParaRPr sz="5500" dirty="0"/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1"/>
          </p:nvPr>
        </p:nvSpPr>
        <p:spPr>
          <a:xfrm>
            <a:off x="979925" y="3028825"/>
            <a:ext cx="48303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414D4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414D4E"/>
                </a:solidFill>
              </a:rPr>
              <a:t>Winter Internship by Harshitha Chandaluri</a:t>
            </a:r>
            <a:endParaRPr dirty="0">
              <a:solidFill>
                <a:srgbClr val="414D4E"/>
              </a:solidFill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6918463" y="4028025"/>
            <a:ext cx="386975" cy="650500"/>
          </a:xfrm>
          <a:custGeom>
            <a:avLst/>
            <a:gdLst/>
            <a:ahLst/>
            <a:cxnLst/>
            <a:rect l="l" t="t" r="r" b="b"/>
            <a:pathLst>
              <a:path w="15479" h="26020" extrusionOk="0">
                <a:moveTo>
                  <a:pt x="6906" y="1"/>
                </a:moveTo>
                <a:cubicBezTo>
                  <a:pt x="3103" y="1"/>
                  <a:pt x="1" y="2736"/>
                  <a:pt x="1" y="6139"/>
                </a:cubicBezTo>
                <a:lnTo>
                  <a:pt x="1" y="26020"/>
                </a:lnTo>
                <a:lnTo>
                  <a:pt x="15478" y="26020"/>
                </a:lnTo>
                <a:lnTo>
                  <a:pt x="15478" y="6139"/>
                </a:lnTo>
                <a:cubicBezTo>
                  <a:pt x="15478" y="2736"/>
                  <a:pt x="12376" y="1"/>
                  <a:pt x="8607" y="1"/>
                </a:cubicBezTo>
                <a:close/>
              </a:path>
            </a:pathLst>
          </a:custGeom>
          <a:solidFill>
            <a:srgbClr val="131C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-22" y="3999050"/>
            <a:ext cx="9144064" cy="1750450"/>
          </a:xfrm>
          <a:custGeom>
            <a:avLst/>
            <a:gdLst/>
            <a:ahLst/>
            <a:cxnLst/>
            <a:rect l="l" t="t" r="r" b="b"/>
            <a:pathLst>
              <a:path w="208483" h="70018" extrusionOk="0">
                <a:moveTo>
                  <a:pt x="58208" y="17680"/>
                </a:moveTo>
                <a:lnTo>
                  <a:pt x="58208" y="17680"/>
                </a:lnTo>
                <a:cubicBezTo>
                  <a:pt x="58208" y="17681"/>
                  <a:pt x="58207" y="17681"/>
                  <a:pt x="58207" y="17682"/>
                </a:cubicBezTo>
                <a:lnTo>
                  <a:pt x="58207" y="17682"/>
                </a:lnTo>
                <a:lnTo>
                  <a:pt x="58208" y="17680"/>
                </a:lnTo>
                <a:close/>
                <a:moveTo>
                  <a:pt x="94367" y="1"/>
                </a:moveTo>
                <a:cubicBezTo>
                  <a:pt x="94134" y="6038"/>
                  <a:pt x="95135" y="11442"/>
                  <a:pt x="95702" y="17380"/>
                </a:cubicBezTo>
                <a:cubicBezTo>
                  <a:pt x="94568" y="12977"/>
                  <a:pt x="93734" y="8474"/>
                  <a:pt x="93200" y="3937"/>
                </a:cubicBezTo>
                <a:lnTo>
                  <a:pt x="93200" y="3937"/>
                </a:lnTo>
                <a:cubicBezTo>
                  <a:pt x="93400" y="8474"/>
                  <a:pt x="93433" y="12977"/>
                  <a:pt x="93367" y="17480"/>
                </a:cubicBezTo>
                <a:cubicBezTo>
                  <a:pt x="91932" y="14344"/>
                  <a:pt x="91699" y="10909"/>
                  <a:pt x="90865" y="7406"/>
                </a:cubicBezTo>
                <a:lnTo>
                  <a:pt x="90865" y="7406"/>
                </a:lnTo>
                <a:cubicBezTo>
                  <a:pt x="90965" y="11843"/>
                  <a:pt x="91832" y="14911"/>
                  <a:pt x="92299" y="18647"/>
                </a:cubicBezTo>
                <a:cubicBezTo>
                  <a:pt x="92220" y="18654"/>
                  <a:pt x="92141" y="18657"/>
                  <a:pt x="92063" y="18657"/>
                </a:cubicBezTo>
                <a:cubicBezTo>
                  <a:pt x="90855" y="18657"/>
                  <a:pt x="89769" y="17941"/>
                  <a:pt x="89330" y="16813"/>
                </a:cubicBezTo>
                <a:lnTo>
                  <a:pt x="87663" y="19148"/>
                </a:lnTo>
                <a:cubicBezTo>
                  <a:pt x="86829" y="18514"/>
                  <a:pt x="86328" y="17580"/>
                  <a:pt x="86228" y="16579"/>
                </a:cubicBezTo>
                <a:cubicBezTo>
                  <a:pt x="85961" y="17880"/>
                  <a:pt x="84794" y="18781"/>
                  <a:pt x="83526" y="19114"/>
                </a:cubicBezTo>
                <a:cubicBezTo>
                  <a:pt x="82982" y="19238"/>
                  <a:pt x="82438" y="19307"/>
                  <a:pt x="81894" y="19307"/>
                </a:cubicBezTo>
                <a:cubicBezTo>
                  <a:pt x="81704" y="19307"/>
                  <a:pt x="81514" y="19298"/>
                  <a:pt x="81325" y="19281"/>
                </a:cubicBezTo>
                <a:cubicBezTo>
                  <a:pt x="81158" y="19281"/>
                  <a:pt x="79190" y="18881"/>
                  <a:pt x="79323" y="18748"/>
                </a:cubicBezTo>
                <a:lnTo>
                  <a:pt x="79323" y="18748"/>
                </a:lnTo>
                <a:cubicBezTo>
                  <a:pt x="79056" y="18981"/>
                  <a:pt x="78823" y="19281"/>
                  <a:pt x="78690" y="19615"/>
                </a:cubicBezTo>
                <a:cubicBezTo>
                  <a:pt x="78589" y="19148"/>
                  <a:pt x="78389" y="18714"/>
                  <a:pt x="78089" y="18381"/>
                </a:cubicBezTo>
                <a:cubicBezTo>
                  <a:pt x="77722" y="18781"/>
                  <a:pt x="77289" y="19181"/>
                  <a:pt x="76855" y="19515"/>
                </a:cubicBezTo>
                <a:lnTo>
                  <a:pt x="76288" y="18281"/>
                </a:lnTo>
                <a:cubicBezTo>
                  <a:pt x="75821" y="18614"/>
                  <a:pt x="75454" y="19048"/>
                  <a:pt x="75120" y="19481"/>
                </a:cubicBezTo>
                <a:cubicBezTo>
                  <a:pt x="74820" y="19014"/>
                  <a:pt x="74620" y="18514"/>
                  <a:pt x="74453" y="17980"/>
                </a:cubicBezTo>
                <a:cubicBezTo>
                  <a:pt x="73653" y="18781"/>
                  <a:pt x="72719" y="19448"/>
                  <a:pt x="71685" y="19915"/>
                </a:cubicBezTo>
                <a:cubicBezTo>
                  <a:pt x="71587" y="19964"/>
                  <a:pt x="71489" y="19995"/>
                  <a:pt x="71378" y="19995"/>
                </a:cubicBezTo>
                <a:cubicBezTo>
                  <a:pt x="71338" y="19995"/>
                  <a:pt x="71296" y="19991"/>
                  <a:pt x="71251" y="19982"/>
                </a:cubicBezTo>
                <a:cubicBezTo>
                  <a:pt x="71117" y="19915"/>
                  <a:pt x="71017" y="19848"/>
                  <a:pt x="70951" y="19715"/>
                </a:cubicBezTo>
                <a:lnTo>
                  <a:pt x="70183" y="18714"/>
                </a:lnTo>
                <a:lnTo>
                  <a:pt x="69750" y="19782"/>
                </a:lnTo>
                <a:cubicBezTo>
                  <a:pt x="69316" y="19448"/>
                  <a:pt x="68916" y="19014"/>
                  <a:pt x="68582" y="18581"/>
                </a:cubicBezTo>
                <a:lnTo>
                  <a:pt x="68282" y="20149"/>
                </a:lnTo>
                <a:cubicBezTo>
                  <a:pt x="67715" y="19782"/>
                  <a:pt x="67215" y="19315"/>
                  <a:pt x="66814" y="18781"/>
                </a:cubicBezTo>
                <a:lnTo>
                  <a:pt x="66648" y="19815"/>
                </a:lnTo>
                <a:lnTo>
                  <a:pt x="65080" y="18080"/>
                </a:lnTo>
                <a:lnTo>
                  <a:pt x="65013" y="19748"/>
                </a:lnTo>
                <a:cubicBezTo>
                  <a:pt x="63645" y="18147"/>
                  <a:pt x="63045" y="16379"/>
                  <a:pt x="62812" y="14244"/>
                </a:cubicBezTo>
                <a:lnTo>
                  <a:pt x="62812" y="14244"/>
                </a:lnTo>
                <a:cubicBezTo>
                  <a:pt x="62845" y="14578"/>
                  <a:pt x="62211" y="15445"/>
                  <a:pt x="62044" y="15745"/>
                </a:cubicBezTo>
                <a:cubicBezTo>
                  <a:pt x="61777" y="16279"/>
                  <a:pt x="61477" y="16846"/>
                  <a:pt x="61210" y="17380"/>
                </a:cubicBezTo>
                <a:cubicBezTo>
                  <a:pt x="60877" y="18114"/>
                  <a:pt x="60843" y="18914"/>
                  <a:pt x="60477" y="19615"/>
                </a:cubicBezTo>
                <a:cubicBezTo>
                  <a:pt x="59876" y="19448"/>
                  <a:pt x="59309" y="19148"/>
                  <a:pt x="58842" y="18748"/>
                </a:cubicBezTo>
                <a:cubicBezTo>
                  <a:pt x="58743" y="18648"/>
                  <a:pt x="58151" y="17761"/>
                  <a:pt x="58207" y="17682"/>
                </a:cubicBezTo>
                <a:lnTo>
                  <a:pt x="58207" y="17682"/>
                </a:lnTo>
                <a:lnTo>
                  <a:pt x="57007" y="19114"/>
                </a:lnTo>
                <a:lnTo>
                  <a:pt x="56007" y="15445"/>
                </a:lnTo>
                <a:cubicBezTo>
                  <a:pt x="55606" y="16446"/>
                  <a:pt x="54873" y="17280"/>
                  <a:pt x="53905" y="17747"/>
                </a:cubicBezTo>
                <a:cubicBezTo>
                  <a:pt x="53606" y="17913"/>
                  <a:pt x="51253" y="18609"/>
                  <a:pt x="51270" y="18911"/>
                </a:cubicBezTo>
                <a:lnTo>
                  <a:pt x="51270" y="18911"/>
                </a:lnTo>
                <a:lnTo>
                  <a:pt x="51137" y="17313"/>
                </a:lnTo>
                <a:lnTo>
                  <a:pt x="49335" y="19148"/>
                </a:lnTo>
                <a:cubicBezTo>
                  <a:pt x="49335" y="17947"/>
                  <a:pt x="49168" y="16779"/>
                  <a:pt x="48835" y="15612"/>
                </a:cubicBezTo>
                <a:lnTo>
                  <a:pt x="46467" y="18748"/>
                </a:lnTo>
                <a:cubicBezTo>
                  <a:pt x="46366" y="18347"/>
                  <a:pt x="46133" y="18014"/>
                  <a:pt x="45833" y="17747"/>
                </a:cubicBezTo>
                <a:cubicBezTo>
                  <a:pt x="45799" y="17880"/>
                  <a:pt x="45766" y="18047"/>
                  <a:pt x="45666" y="18147"/>
                </a:cubicBezTo>
                <a:lnTo>
                  <a:pt x="45132" y="17347"/>
                </a:lnTo>
                <a:cubicBezTo>
                  <a:pt x="44932" y="17613"/>
                  <a:pt x="44832" y="17914"/>
                  <a:pt x="44765" y="18247"/>
                </a:cubicBezTo>
                <a:cubicBezTo>
                  <a:pt x="44565" y="17747"/>
                  <a:pt x="44298" y="17313"/>
                  <a:pt x="43931" y="16913"/>
                </a:cubicBezTo>
                <a:lnTo>
                  <a:pt x="43231" y="18514"/>
                </a:lnTo>
                <a:cubicBezTo>
                  <a:pt x="42764" y="16813"/>
                  <a:pt x="42030" y="14878"/>
                  <a:pt x="40929" y="13477"/>
                </a:cubicBezTo>
                <a:cubicBezTo>
                  <a:pt x="40896" y="15212"/>
                  <a:pt x="40629" y="16946"/>
                  <a:pt x="40095" y="18614"/>
                </a:cubicBezTo>
                <a:cubicBezTo>
                  <a:pt x="40002" y="18620"/>
                  <a:pt x="39910" y="18624"/>
                  <a:pt x="39818" y="18624"/>
                </a:cubicBezTo>
                <a:cubicBezTo>
                  <a:pt x="37963" y="18624"/>
                  <a:pt x="36339" y="17357"/>
                  <a:pt x="35926" y="15545"/>
                </a:cubicBezTo>
                <a:lnTo>
                  <a:pt x="34091" y="18614"/>
                </a:lnTo>
                <a:lnTo>
                  <a:pt x="32356" y="14678"/>
                </a:lnTo>
                <a:lnTo>
                  <a:pt x="30655" y="18214"/>
                </a:lnTo>
                <a:lnTo>
                  <a:pt x="29488" y="17280"/>
                </a:lnTo>
                <a:lnTo>
                  <a:pt x="29488" y="17280"/>
                </a:lnTo>
                <a:cubicBezTo>
                  <a:pt x="29875" y="18193"/>
                  <a:pt x="28863" y="19105"/>
                  <a:pt x="27898" y="19105"/>
                </a:cubicBezTo>
                <a:cubicBezTo>
                  <a:pt x="27699" y="19105"/>
                  <a:pt x="27502" y="19067"/>
                  <a:pt x="27320" y="18981"/>
                </a:cubicBezTo>
                <a:cubicBezTo>
                  <a:pt x="26252" y="18481"/>
                  <a:pt x="25852" y="17113"/>
                  <a:pt x="25985" y="15912"/>
                </a:cubicBezTo>
                <a:lnTo>
                  <a:pt x="25985" y="15912"/>
                </a:lnTo>
                <a:cubicBezTo>
                  <a:pt x="25051" y="17046"/>
                  <a:pt x="23850" y="17880"/>
                  <a:pt x="22483" y="18381"/>
                </a:cubicBezTo>
                <a:lnTo>
                  <a:pt x="22149" y="11609"/>
                </a:lnTo>
                <a:cubicBezTo>
                  <a:pt x="20982" y="13444"/>
                  <a:pt x="19581" y="15145"/>
                  <a:pt x="17980" y="16646"/>
                </a:cubicBezTo>
                <a:lnTo>
                  <a:pt x="17879" y="8307"/>
                </a:lnTo>
                <a:cubicBezTo>
                  <a:pt x="15811" y="10842"/>
                  <a:pt x="13977" y="13577"/>
                  <a:pt x="12376" y="16413"/>
                </a:cubicBezTo>
                <a:cubicBezTo>
                  <a:pt x="12342" y="14011"/>
                  <a:pt x="12309" y="11642"/>
                  <a:pt x="12275" y="9241"/>
                </a:cubicBezTo>
                <a:cubicBezTo>
                  <a:pt x="10774" y="11609"/>
                  <a:pt x="9440" y="14111"/>
                  <a:pt x="8273" y="16646"/>
                </a:cubicBezTo>
                <a:cubicBezTo>
                  <a:pt x="7339" y="15712"/>
                  <a:pt x="6605" y="14645"/>
                  <a:pt x="6104" y="13444"/>
                </a:cubicBezTo>
                <a:lnTo>
                  <a:pt x="5804" y="14578"/>
                </a:lnTo>
                <a:lnTo>
                  <a:pt x="3869" y="10542"/>
                </a:lnTo>
                <a:cubicBezTo>
                  <a:pt x="3669" y="12677"/>
                  <a:pt x="3302" y="14745"/>
                  <a:pt x="2802" y="16813"/>
                </a:cubicBezTo>
                <a:cubicBezTo>
                  <a:pt x="2302" y="15045"/>
                  <a:pt x="1067" y="13344"/>
                  <a:pt x="0" y="11843"/>
                </a:cubicBezTo>
                <a:lnTo>
                  <a:pt x="0" y="70018"/>
                </a:lnTo>
                <a:lnTo>
                  <a:pt x="208482" y="70018"/>
                </a:lnTo>
                <a:lnTo>
                  <a:pt x="208482" y="16846"/>
                </a:lnTo>
                <a:cubicBezTo>
                  <a:pt x="207376" y="17456"/>
                  <a:pt x="206146" y="17757"/>
                  <a:pt x="204918" y="17757"/>
                </a:cubicBezTo>
                <a:cubicBezTo>
                  <a:pt x="203593" y="17757"/>
                  <a:pt x="202271" y="17406"/>
                  <a:pt x="201110" y="16713"/>
                </a:cubicBezTo>
                <a:lnTo>
                  <a:pt x="199509" y="18381"/>
                </a:lnTo>
                <a:lnTo>
                  <a:pt x="198709" y="15779"/>
                </a:lnTo>
                <a:cubicBezTo>
                  <a:pt x="197608" y="16779"/>
                  <a:pt x="196640" y="17914"/>
                  <a:pt x="195807" y="19148"/>
                </a:cubicBezTo>
                <a:lnTo>
                  <a:pt x="197508" y="8373"/>
                </a:lnTo>
                <a:lnTo>
                  <a:pt x="197508" y="8373"/>
                </a:lnTo>
                <a:cubicBezTo>
                  <a:pt x="195239" y="10608"/>
                  <a:pt x="193338" y="13144"/>
                  <a:pt x="191804" y="15912"/>
                </a:cubicBezTo>
                <a:cubicBezTo>
                  <a:pt x="191170" y="17046"/>
                  <a:pt x="190536" y="18281"/>
                  <a:pt x="189369" y="18814"/>
                </a:cubicBezTo>
                <a:cubicBezTo>
                  <a:pt x="189135" y="18924"/>
                  <a:pt x="188876" y="18974"/>
                  <a:pt x="188612" y="18974"/>
                </a:cubicBezTo>
                <a:cubicBezTo>
                  <a:pt x="187592" y="18974"/>
                  <a:pt x="186515" y="18220"/>
                  <a:pt x="186700" y="17213"/>
                </a:cubicBezTo>
                <a:lnTo>
                  <a:pt x="186700" y="17213"/>
                </a:lnTo>
                <a:lnTo>
                  <a:pt x="185799" y="19048"/>
                </a:lnTo>
                <a:lnTo>
                  <a:pt x="184532" y="15879"/>
                </a:lnTo>
                <a:lnTo>
                  <a:pt x="183064" y="18614"/>
                </a:lnTo>
                <a:lnTo>
                  <a:pt x="181596" y="14511"/>
                </a:lnTo>
                <a:lnTo>
                  <a:pt x="180729" y="18314"/>
                </a:lnTo>
                <a:lnTo>
                  <a:pt x="178461" y="13077"/>
                </a:lnTo>
                <a:cubicBezTo>
                  <a:pt x="178361" y="14578"/>
                  <a:pt x="178261" y="16146"/>
                  <a:pt x="177493" y="17447"/>
                </a:cubicBezTo>
                <a:cubicBezTo>
                  <a:pt x="176884" y="18454"/>
                  <a:pt x="175747" y="19251"/>
                  <a:pt x="174620" y="19251"/>
                </a:cubicBezTo>
                <a:cubicBezTo>
                  <a:pt x="174329" y="19251"/>
                  <a:pt x="174038" y="19198"/>
                  <a:pt x="173757" y="19081"/>
                </a:cubicBezTo>
                <a:lnTo>
                  <a:pt x="173257" y="17613"/>
                </a:lnTo>
                <a:lnTo>
                  <a:pt x="172223" y="19381"/>
                </a:lnTo>
                <a:lnTo>
                  <a:pt x="172190" y="17447"/>
                </a:lnTo>
                <a:cubicBezTo>
                  <a:pt x="171356" y="18014"/>
                  <a:pt x="170755" y="18848"/>
                  <a:pt x="170455" y="19815"/>
                </a:cubicBezTo>
                <a:lnTo>
                  <a:pt x="169488" y="16846"/>
                </a:lnTo>
                <a:cubicBezTo>
                  <a:pt x="169421" y="18347"/>
                  <a:pt x="167820" y="19448"/>
                  <a:pt x="166319" y="19515"/>
                </a:cubicBezTo>
                <a:cubicBezTo>
                  <a:pt x="166249" y="19518"/>
                  <a:pt x="166179" y="19519"/>
                  <a:pt x="166110" y="19519"/>
                </a:cubicBezTo>
                <a:cubicBezTo>
                  <a:pt x="164684" y="19519"/>
                  <a:pt x="163320" y="18883"/>
                  <a:pt x="162016" y="18247"/>
                </a:cubicBezTo>
                <a:lnTo>
                  <a:pt x="161282" y="19181"/>
                </a:lnTo>
                <a:cubicBezTo>
                  <a:pt x="160515" y="18748"/>
                  <a:pt x="159847" y="18214"/>
                  <a:pt x="159280" y="17613"/>
                </a:cubicBezTo>
                <a:cubicBezTo>
                  <a:pt x="159247" y="18347"/>
                  <a:pt x="158847" y="18481"/>
                  <a:pt x="158313" y="18781"/>
                </a:cubicBezTo>
                <a:cubicBezTo>
                  <a:pt x="158120" y="18877"/>
                  <a:pt x="157680" y="19283"/>
                  <a:pt x="157439" y="19283"/>
                </a:cubicBezTo>
                <a:cubicBezTo>
                  <a:pt x="157430" y="19283"/>
                  <a:pt x="157421" y="19282"/>
                  <a:pt x="157412" y="19281"/>
                </a:cubicBezTo>
                <a:cubicBezTo>
                  <a:pt x="157179" y="19048"/>
                  <a:pt x="157045" y="18781"/>
                  <a:pt x="156945" y="18514"/>
                </a:cubicBezTo>
                <a:lnTo>
                  <a:pt x="156312" y="19148"/>
                </a:lnTo>
                <a:lnTo>
                  <a:pt x="156312" y="17613"/>
                </a:lnTo>
                <a:cubicBezTo>
                  <a:pt x="155478" y="18381"/>
                  <a:pt x="154444" y="18914"/>
                  <a:pt x="153343" y="19148"/>
                </a:cubicBezTo>
                <a:lnTo>
                  <a:pt x="153443" y="17413"/>
                </a:lnTo>
                <a:lnTo>
                  <a:pt x="153443" y="17413"/>
                </a:lnTo>
                <a:cubicBezTo>
                  <a:pt x="152375" y="17814"/>
                  <a:pt x="151375" y="18414"/>
                  <a:pt x="150541" y="19215"/>
                </a:cubicBezTo>
                <a:cubicBezTo>
                  <a:pt x="150274" y="18948"/>
                  <a:pt x="150107" y="18647"/>
                  <a:pt x="149974" y="18314"/>
                </a:cubicBezTo>
                <a:lnTo>
                  <a:pt x="149207" y="19548"/>
                </a:lnTo>
                <a:cubicBezTo>
                  <a:pt x="149073" y="19181"/>
                  <a:pt x="148840" y="18848"/>
                  <a:pt x="148506" y="18614"/>
                </a:cubicBezTo>
                <a:lnTo>
                  <a:pt x="147772" y="19548"/>
                </a:lnTo>
                <a:lnTo>
                  <a:pt x="147138" y="17780"/>
                </a:lnTo>
                <a:cubicBezTo>
                  <a:pt x="146605" y="18748"/>
                  <a:pt x="145904" y="19648"/>
                  <a:pt x="145104" y="20415"/>
                </a:cubicBezTo>
                <a:cubicBezTo>
                  <a:pt x="145537" y="19148"/>
                  <a:pt x="145704" y="17780"/>
                  <a:pt x="145537" y="16479"/>
                </a:cubicBezTo>
                <a:lnTo>
                  <a:pt x="145537" y="16479"/>
                </a:lnTo>
                <a:cubicBezTo>
                  <a:pt x="145170" y="17313"/>
                  <a:pt x="144737" y="18147"/>
                  <a:pt x="144270" y="18948"/>
                </a:cubicBezTo>
                <a:cubicBezTo>
                  <a:pt x="144937" y="16179"/>
                  <a:pt x="144637" y="13043"/>
                  <a:pt x="144170" y="10308"/>
                </a:cubicBezTo>
                <a:lnTo>
                  <a:pt x="141968" y="17213"/>
                </a:lnTo>
                <a:cubicBezTo>
                  <a:pt x="142235" y="12677"/>
                  <a:pt x="142302" y="8140"/>
                  <a:pt x="142168" y="3603"/>
                </a:cubicBezTo>
                <a:lnTo>
                  <a:pt x="142168" y="3603"/>
                </a:lnTo>
                <a:cubicBezTo>
                  <a:pt x="141067" y="7406"/>
                  <a:pt x="140200" y="11242"/>
                  <a:pt x="139533" y="15145"/>
                </a:cubicBezTo>
                <a:cubicBezTo>
                  <a:pt x="139199" y="13043"/>
                  <a:pt x="138966" y="10942"/>
                  <a:pt x="138799" y="8840"/>
                </a:cubicBezTo>
                <a:lnTo>
                  <a:pt x="136731" y="18080"/>
                </a:lnTo>
                <a:cubicBezTo>
                  <a:pt x="136664" y="18447"/>
                  <a:pt x="136497" y="18781"/>
                  <a:pt x="136231" y="19048"/>
                </a:cubicBezTo>
                <a:cubicBezTo>
                  <a:pt x="136017" y="19145"/>
                  <a:pt x="135792" y="19197"/>
                  <a:pt x="135575" y="19197"/>
                </a:cubicBezTo>
                <a:cubicBezTo>
                  <a:pt x="135420" y="19197"/>
                  <a:pt x="135269" y="19170"/>
                  <a:pt x="135130" y="19114"/>
                </a:cubicBezTo>
                <a:cubicBezTo>
                  <a:pt x="129623" y="18031"/>
                  <a:pt x="124216" y="16834"/>
                  <a:pt x="118842" y="16834"/>
                </a:cubicBezTo>
                <a:cubicBezTo>
                  <a:pt x="115948" y="16834"/>
                  <a:pt x="113063" y="17181"/>
                  <a:pt x="110179" y="18080"/>
                </a:cubicBezTo>
                <a:cubicBezTo>
                  <a:pt x="108656" y="18537"/>
                  <a:pt x="107078" y="18994"/>
                  <a:pt x="105495" y="18994"/>
                </a:cubicBezTo>
                <a:cubicBezTo>
                  <a:pt x="105344" y="18994"/>
                  <a:pt x="105193" y="18990"/>
                  <a:pt x="105042" y="18981"/>
                </a:cubicBezTo>
                <a:cubicBezTo>
                  <a:pt x="103274" y="18881"/>
                  <a:pt x="101472" y="18014"/>
                  <a:pt x="100705" y="16413"/>
                </a:cubicBezTo>
                <a:lnTo>
                  <a:pt x="99838" y="18314"/>
                </a:lnTo>
                <a:cubicBezTo>
                  <a:pt x="97169" y="12510"/>
                  <a:pt x="95635" y="6505"/>
                  <a:pt x="943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42"/>
          <p:cNvGrpSpPr/>
          <p:nvPr/>
        </p:nvGrpSpPr>
        <p:grpSpPr>
          <a:xfrm>
            <a:off x="6309426" y="2116257"/>
            <a:ext cx="2091806" cy="2805138"/>
            <a:chOff x="6566263" y="3119875"/>
            <a:chExt cx="1327625" cy="1780475"/>
          </a:xfrm>
        </p:grpSpPr>
        <p:sp>
          <p:nvSpPr>
            <p:cNvPr id="370" name="Google Shape;370;p42"/>
            <p:cNvSpPr/>
            <p:nvPr/>
          </p:nvSpPr>
          <p:spPr>
            <a:xfrm>
              <a:off x="6728863" y="4373275"/>
              <a:ext cx="69250" cy="271900"/>
            </a:xfrm>
            <a:custGeom>
              <a:avLst/>
              <a:gdLst/>
              <a:ahLst/>
              <a:cxnLst/>
              <a:rect l="l" t="t" r="r" b="b"/>
              <a:pathLst>
                <a:path w="2770" h="10876" extrusionOk="0">
                  <a:moveTo>
                    <a:pt x="1" y="1"/>
                  </a:moveTo>
                  <a:cubicBezTo>
                    <a:pt x="1" y="1"/>
                    <a:pt x="535" y="2703"/>
                    <a:pt x="902" y="5438"/>
                  </a:cubicBezTo>
                  <a:cubicBezTo>
                    <a:pt x="1102" y="6806"/>
                    <a:pt x="1235" y="8140"/>
                    <a:pt x="1369" y="9174"/>
                  </a:cubicBezTo>
                  <a:lnTo>
                    <a:pt x="1535" y="10875"/>
                  </a:lnTo>
                  <a:lnTo>
                    <a:pt x="2770" y="10675"/>
                  </a:lnTo>
                  <a:lnTo>
                    <a:pt x="2403" y="9007"/>
                  </a:lnTo>
                  <a:cubicBezTo>
                    <a:pt x="2169" y="7973"/>
                    <a:pt x="1869" y="6639"/>
                    <a:pt x="1502" y="5305"/>
                  </a:cubicBezTo>
                  <a:cubicBezTo>
                    <a:pt x="835" y="26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7662038" y="4447500"/>
              <a:ext cx="34225" cy="212675"/>
            </a:xfrm>
            <a:custGeom>
              <a:avLst/>
              <a:gdLst/>
              <a:ahLst/>
              <a:cxnLst/>
              <a:rect l="l" t="t" r="r" b="b"/>
              <a:pathLst>
                <a:path w="1369" h="8507" extrusionOk="0">
                  <a:moveTo>
                    <a:pt x="968" y="1"/>
                  </a:moveTo>
                  <a:cubicBezTo>
                    <a:pt x="968" y="1"/>
                    <a:pt x="968" y="534"/>
                    <a:pt x="935" y="1335"/>
                  </a:cubicBezTo>
                  <a:cubicBezTo>
                    <a:pt x="901" y="2135"/>
                    <a:pt x="834" y="3170"/>
                    <a:pt x="701" y="4204"/>
                  </a:cubicBezTo>
                  <a:cubicBezTo>
                    <a:pt x="568" y="5238"/>
                    <a:pt x="401" y="6305"/>
                    <a:pt x="267" y="7039"/>
                  </a:cubicBezTo>
                  <a:cubicBezTo>
                    <a:pt x="101" y="7806"/>
                    <a:pt x="1" y="8340"/>
                    <a:pt x="1" y="8340"/>
                  </a:cubicBezTo>
                  <a:lnTo>
                    <a:pt x="1235" y="8507"/>
                  </a:lnTo>
                  <a:cubicBezTo>
                    <a:pt x="1235" y="8507"/>
                    <a:pt x="1335" y="7940"/>
                    <a:pt x="1335" y="7172"/>
                  </a:cubicBezTo>
                  <a:cubicBezTo>
                    <a:pt x="1335" y="6372"/>
                    <a:pt x="1368" y="5304"/>
                    <a:pt x="1335" y="4237"/>
                  </a:cubicBezTo>
                  <a:cubicBezTo>
                    <a:pt x="1301" y="3170"/>
                    <a:pt x="1201" y="2102"/>
                    <a:pt x="1135" y="1335"/>
                  </a:cubicBezTo>
                  <a:cubicBezTo>
                    <a:pt x="1068" y="534"/>
                    <a:pt x="968" y="1"/>
                    <a:pt x="968" y="1"/>
                  </a:cubicBezTo>
                  <a:close/>
                </a:path>
              </a:pathLst>
            </a:custGeom>
            <a:solidFill>
              <a:srgbClr val="2A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6713863" y="3119875"/>
              <a:ext cx="1013250" cy="1674575"/>
            </a:xfrm>
            <a:custGeom>
              <a:avLst/>
              <a:gdLst/>
              <a:ahLst/>
              <a:cxnLst/>
              <a:rect l="l" t="t" r="r" b="b"/>
              <a:pathLst>
                <a:path w="40530" h="66983" extrusionOk="0">
                  <a:moveTo>
                    <a:pt x="18047" y="1"/>
                  </a:moveTo>
                  <a:cubicBezTo>
                    <a:pt x="8140" y="1"/>
                    <a:pt x="0" y="7239"/>
                    <a:pt x="0" y="16079"/>
                  </a:cubicBezTo>
                  <a:lnTo>
                    <a:pt x="0" y="66982"/>
                  </a:lnTo>
                  <a:lnTo>
                    <a:pt x="40529" y="66982"/>
                  </a:lnTo>
                  <a:lnTo>
                    <a:pt x="40529" y="16079"/>
                  </a:lnTo>
                  <a:cubicBezTo>
                    <a:pt x="40529" y="7239"/>
                    <a:pt x="32424" y="1"/>
                    <a:pt x="22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6799763" y="3204950"/>
              <a:ext cx="477025" cy="1609500"/>
            </a:xfrm>
            <a:custGeom>
              <a:avLst/>
              <a:gdLst/>
              <a:ahLst/>
              <a:cxnLst/>
              <a:rect l="l" t="t" r="r" b="b"/>
              <a:pathLst>
                <a:path w="19081" h="64380" fill="none" extrusionOk="0">
                  <a:moveTo>
                    <a:pt x="0" y="64380"/>
                  </a:moveTo>
                  <a:lnTo>
                    <a:pt x="0" y="12676"/>
                  </a:lnTo>
                  <a:cubicBezTo>
                    <a:pt x="0" y="5704"/>
                    <a:pt x="6572" y="0"/>
                    <a:pt x="14611" y="0"/>
                  </a:cubicBezTo>
                  <a:lnTo>
                    <a:pt x="19081" y="0"/>
                  </a:lnTo>
                </a:path>
              </a:pathLst>
            </a:custGeom>
            <a:noFill/>
            <a:ln w="367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7276763" y="3205775"/>
              <a:ext cx="364450" cy="1608675"/>
            </a:xfrm>
            <a:custGeom>
              <a:avLst/>
              <a:gdLst/>
              <a:ahLst/>
              <a:cxnLst/>
              <a:rect l="l" t="t" r="r" b="b"/>
              <a:pathLst>
                <a:path w="14578" h="64347" fill="none" extrusionOk="0">
                  <a:moveTo>
                    <a:pt x="1" y="1"/>
                  </a:moveTo>
                  <a:cubicBezTo>
                    <a:pt x="8040" y="1"/>
                    <a:pt x="14578" y="5671"/>
                    <a:pt x="14578" y="12643"/>
                  </a:cubicBezTo>
                  <a:lnTo>
                    <a:pt x="14578" y="64347"/>
                  </a:lnTo>
                </a:path>
              </a:pathLst>
            </a:custGeom>
            <a:noFill/>
            <a:ln w="367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7192538" y="3473475"/>
              <a:ext cx="60900" cy="356100"/>
            </a:xfrm>
            <a:custGeom>
              <a:avLst/>
              <a:gdLst/>
              <a:ahLst/>
              <a:cxnLst/>
              <a:rect l="l" t="t" r="r" b="b"/>
              <a:pathLst>
                <a:path w="2436" h="14244" extrusionOk="0">
                  <a:moveTo>
                    <a:pt x="0" y="0"/>
                  </a:moveTo>
                  <a:lnTo>
                    <a:pt x="0" y="14244"/>
                  </a:lnTo>
                  <a:lnTo>
                    <a:pt x="2436" y="14244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7088288" y="3576875"/>
              <a:ext cx="273550" cy="61750"/>
            </a:xfrm>
            <a:custGeom>
              <a:avLst/>
              <a:gdLst/>
              <a:ahLst/>
              <a:cxnLst/>
              <a:rect l="l" t="t" r="r" b="b"/>
              <a:pathLst>
                <a:path w="10942" h="2470" extrusionOk="0">
                  <a:moveTo>
                    <a:pt x="1" y="1"/>
                  </a:moveTo>
                  <a:lnTo>
                    <a:pt x="1" y="2469"/>
                  </a:lnTo>
                  <a:lnTo>
                    <a:pt x="10942" y="2469"/>
                  </a:lnTo>
                  <a:lnTo>
                    <a:pt x="10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7049950" y="3932125"/>
              <a:ext cx="112600" cy="143475"/>
            </a:xfrm>
            <a:custGeom>
              <a:avLst/>
              <a:gdLst/>
              <a:ahLst/>
              <a:cxnLst/>
              <a:rect l="l" t="t" r="r" b="b"/>
              <a:pathLst>
                <a:path w="4504" h="5739" extrusionOk="0">
                  <a:moveTo>
                    <a:pt x="1768" y="635"/>
                  </a:moveTo>
                  <a:cubicBezTo>
                    <a:pt x="2135" y="635"/>
                    <a:pt x="2435" y="735"/>
                    <a:pt x="2635" y="901"/>
                  </a:cubicBezTo>
                  <a:cubicBezTo>
                    <a:pt x="2802" y="1068"/>
                    <a:pt x="2902" y="1302"/>
                    <a:pt x="2902" y="1669"/>
                  </a:cubicBezTo>
                  <a:cubicBezTo>
                    <a:pt x="2902" y="2002"/>
                    <a:pt x="2802" y="2236"/>
                    <a:pt x="2635" y="2436"/>
                  </a:cubicBezTo>
                  <a:cubicBezTo>
                    <a:pt x="2435" y="2603"/>
                    <a:pt x="2135" y="2669"/>
                    <a:pt x="1768" y="2669"/>
                  </a:cubicBezTo>
                  <a:lnTo>
                    <a:pt x="801" y="2669"/>
                  </a:lnTo>
                  <a:lnTo>
                    <a:pt x="801" y="635"/>
                  </a:lnTo>
                  <a:close/>
                  <a:moveTo>
                    <a:pt x="0" y="1"/>
                  </a:moveTo>
                  <a:lnTo>
                    <a:pt x="0" y="5738"/>
                  </a:lnTo>
                  <a:lnTo>
                    <a:pt x="801" y="5738"/>
                  </a:lnTo>
                  <a:lnTo>
                    <a:pt x="801" y="3303"/>
                  </a:lnTo>
                  <a:lnTo>
                    <a:pt x="1635" y="3303"/>
                  </a:lnTo>
                  <a:cubicBezTo>
                    <a:pt x="1935" y="3303"/>
                    <a:pt x="2202" y="3370"/>
                    <a:pt x="2368" y="3503"/>
                  </a:cubicBezTo>
                  <a:cubicBezTo>
                    <a:pt x="2535" y="3637"/>
                    <a:pt x="2735" y="3904"/>
                    <a:pt x="2936" y="4271"/>
                  </a:cubicBezTo>
                  <a:lnTo>
                    <a:pt x="3669" y="5738"/>
                  </a:lnTo>
                  <a:lnTo>
                    <a:pt x="4503" y="5738"/>
                  </a:lnTo>
                  <a:lnTo>
                    <a:pt x="3703" y="4170"/>
                  </a:lnTo>
                  <a:cubicBezTo>
                    <a:pt x="3536" y="3870"/>
                    <a:pt x="3403" y="3603"/>
                    <a:pt x="3236" y="3403"/>
                  </a:cubicBezTo>
                  <a:cubicBezTo>
                    <a:pt x="3069" y="3236"/>
                    <a:pt x="2902" y="3103"/>
                    <a:pt x="2735" y="3036"/>
                  </a:cubicBezTo>
                  <a:cubicBezTo>
                    <a:pt x="3069" y="2970"/>
                    <a:pt x="3302" y="2803"/>
                    <a:pt x="3469" y="2569"/>
                  </a:cubicBezTo>
                  <a:cubicBezTo>
                    <a:pt x="3636" y="2302"/>
                    <a:pt x="3736" y="2002"/>
                    <a:pt x="3736" y="1669"/>
                  </a:cubicBezTo>
                  <a:cubicBezTo>
                    <a:pt x="3736" y="1102"/>
                    <a:pt x="3569" y="668"/>
                    <a:pt x="3236" y="401"/>
                  </a:cubicBezTo>
                  <a:cubicBezTo>
                    <a:pt x="2936" y="134"/>
                    <a:pt x="2435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7180863" y="4051375"/>
              <a:ext cx="20050" cy="24225"/>
            </a:xfrm>
            <a:custGeom>
              <a:avLst/>
              <a:gdLst/>
              <a:ahLst/>
              <a:cxnLst/>
              <a:rect l="l" t="t" r="r" b="b"/>
              <a:pathLst>
                <a:path w="802" h="969" extrusionOk="0">
                  <a:moveTo>
                    <a:pt x="0" y="1"/>
                  </a:moveTo>
                  <a:lnTo>
                    <a:pt x="0" y="968"/>
                  </a:lnTo>
                  <a:lnTo>
                    <a:pt x="801" y="9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7241738" y="3932125"/>
              <a:ext cx="20050" cy="143475"/>
            </a:xfrm>
            <a:custGeom>
              <a:avLst/>
              <a:gdLst/>
              <a:ahLst/>
              <a:cxnLst/>
              <a:rect l="l" t="t" r="r" b="b"/>
              <a:pathLst>
                <a:path w="802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801" y="573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7301788" y="4051375"/>
              <a:ext cx="20025" cy="24225"/>
            </a:xfrm>
            <a:custGeom>
              <a:avLst/>
              <a:gdLst/>
              <a:ahLst/>
              <a:cxnLst/>
              <a:rect l="l" t="t" r="r" b="b"/>
              <a:pathLst>
                <a:path w="801" h="969" extrusionOk="0">
                  <a:moveTo>
                    <a:pt x="0" y="1"/>
                  </a:moveTo>
                  <a:lnTo>
                    <a:pt x="0" y="968"/>
                  </a:lnTo>
                  <a:lnTo>
                    <a:pt x="801" y="9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7362663" y="3932125"/>
              <a:ext cx="93425" cy="143475"/>
            </a:xfrm>
            <a:custGeom>
              <a:avLst/>
              <a:gdLst/>
              <a:ahLst/>
              <a:cxnLst/>
              <a:rect l="l" t="t" r="r" b="b"/>
              <a:pathLst>
                <a:path w="3737" h="5739" extrusionOk="0">
                  <a:moveTo>
                    <a:pt x="1768" y="635"/>
                  </a:moveTo>
                  <a:cubicBezTo>
                    <a:pt x="2135" y="635"/>
                    <a:pt x="2402" y="735"/>
                    <a:pt x="2602" y="901"/>
                  </a:cubicBezTo>
                  <a:cubicBezTo>
                    <a:pt x="2802" y="1102"/>
                    <a:pt x="2902" y="1368"/>
                    <a:pt x="2902" y="1702"/>
                  </a:cubicBezTo>
                  <a:cubicBezTo>
                    <a:pt x="2902" y="2069"/>
                    <a:pt x="2802" y="2336"/>
                    <a:pt x="2602" y="2503"/>
                  </a:cubicBezTo>
                  <a:cubicBezTo>
                    <a:pt x="2402" y="2703"/>
                    <a:pt x="2135" y="2803"/>
                    <a:pt x="1768" y="2803"/>
                  </a:cubicBezTo>
                  <a:lnTo>
                    <a:pt x="801" y="2803"/>
                  </a:lnTo>
                  <a:lnTo>
                    <a:pt x="801" y="635"/>
                  </a:lnTo>
                  <a:close/>
                  <a:moveTo>
                    <a:pt x="0" y="1"/>
                  </a:moveTo>
                  <a:lnTo>
                    <a:pt x="0" y="5738"/>
                  </a:lnTo>
                  <a:lnTo>
                    <a:pt x="801" y="5738"/>
                  </a:lnTo>
                  <a:lnTo>
                    <a:pt x="801" y="3437"/>
                  </a:lnTo>
                  <a:lnTo>
                    <a:pt x="1768" y="3437"/>
                  </a:lnTo>
                  <a:cubicBezTo>
                    <a:pt x="2402" y="3437"/>
                    <a:pt x="2902" y="3303"/>
                    <a:pt x="3236" y="3003"/>
                  </a:cubicBezTo>
                  <a:cubicBezTo>
                    <a:pt x="3570" y="2703"/>
                    <a:pt x="3736" y="2269"/>
                    <a:pt x="3736" y="1702"/>
                  </a:cubicBezTo>
                  <a:cubicBezTo>
                    <a:pt x="3736" y="1168"/>
                    <a:pt x="3570" y="735"/>
                    <a:pt x="3236" y="434"/>
                  </a:cubicBezTo>
                  <a:cubicBezTo>
                    <a:pt x="2902" y="134"/>
                    <a:pt x="240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7328463" y="4076575"/>
              <a:ext cx="195175" cy="677000"/>
            </a:xfrm>
            <a:custGeom>
              <a:avLst/>
              <a:gdLst/>
              <a:ahLst/>
              <a:cxnLst/>
              <a:rect l="l" t="t" r="r" b="b"/>
              <a:pathLst>
                <a:path w="7807" h="27080" extrusionOk="0">
                  <a:moveTo>
                    <a:pt x="3470" y="8466"/>
                  </a:moveTo>
                  <a:lnTo>
                    <a:pt x="3470" y="8466"/>
                  </a:lnTo>
                  <a:cubicBezTo>
                    <a:pt x="3436" y="8633"/>
                    <a:pt x="3436" y="8800"/>
                    <a:pt x="3403" y="8933"/>
                  </a:cubicBezTo>
                  <a:cubicBezTo>
                    <a:pt x="3336" y="8867"/>
                    <a:pt x="3303" y="8767"/>
                    <a:pt x="3236" y="8667"/>
                  </a:cubicBezTo>
                  <a:cubicBezTo>
                    <a:pt x="3336" y="8600"/>
                    <a:pt x="3403" y="8533"/>
                    <a:pt x="3470" y="8466"/>
                  </a:cubicBezTo>
                  <a:close/>
                  <a:moveTo>
                    <a:pt x="2569" y="8767"/>
                  </a:moveTo>
                  <a:cubicBezTo>
                    <a:pt x="2669" y="8767"/>
                    <a:pt x="2769" y="8800"/>
                    <a:pt x="2869" y="8800"/>
                  </a:cubicBezTo>
                  <a:cubicBezTo>
                    <a:pt x="3036" y="9067"/>
                    <a:pt x="3170" y="9334"/>
                    <a:pt x="3303" y="9634"/>
                  </a:cubicBezTo>
                  <a:cubicBezTo>
                    <a:pt x="3303" y="9701"/>
                    <a:pt x="3303" y="9767"/>
                    <a:pt x="3270" y="9834"/>
                  </a:cubicBezTo>
                  <a:cubicBezTo>
                    <a:pt x="3103" y="9467"/>
                    <a:pt x="2836" y="9100"/>
                    <a:pt x="2569" y="8767"/>
                  </a:cubicBezTo>
                  <a:close/>
                  <a:moveTo>
                    <a:pt x="3670" y="10601"/>
                  </a:moveTo>
                  <a:cubicBezTo>
                    <a:pt x="3737" y="10835"/>
                    <a:pt x="3803" y="11068"/>
                    <a:pt x="3870" y="11302"/>
                  </a:cubicBezTo>
                  <a:lnTo>
                    <a:pt x="3837" y="11302"/>
                  </a:lnTo>
                  <a:cubicBezTo>
                    <a:pt x="3903" y="11569"/>
                    <a:pt x="3937" y="11802"/>
                    <a:pt x="4004" y="12069"/>
                  </a:cubicBezTo>
                  <a:cubicBezTo>
                    <a:pt x="3903" y="12002"/>
                    <a:pt x="3770" y="11936"/>
                    <a:pt x="3670" y="11869"/>
                  </a:cubicBezTo>
                  <a:cubicBezTo>
                    <a:pt x="3637" y="11435"/>
                    <a:pt x="3637" y="11035"/>
                    <a:pt x="3670" y="10601"/>
                  </a:cubicBezTo>
                  <a:close/>
                  <a:moveTo>
                    <a:pt x="4137" y="13170"/>
                  </a:moveTo>
                  <a:cubicBezTo>
                    <a:pt x="4137" y="13337"/>
                    <a:pt x="4170" y="13470"/>
                    <a:pt x="4170" y="13637"/>
                  </a:cubicBezTo>
                  <a:lnTo>
                    <a:pt x="3870" y="13637"/>
                  </a:lnTo>
                  <a:cubicBezTo>
                    <a:pt x="3870" y="13537"/>
                    <a:pt x="3837" y="13470"/>
                    <a:pt x="3837" y="13403"/>
                  </a:cubicBezTo>
                  <a:cubicBezTo>
                    <a:pt x="3903" y="13370"/>
                    <a:pt x="3937" y="13337"/>
                    <a:pt x="4004" y="13303"/>
                  </a:cubicBezTo>
                  <a:cubicBezTo>
                    <a:pt x="4037" y="13270"/>
                    <a:pt x="4104" y="13203"/>
                    <a:pt x="4137" y="13170"/>
                  </a:cubicBezTo>
                  <a:close/>
                  <a:moveTo>
                    <a:pt x="4605" y="0"/>
                  </a:moveTo>
                  <a:cubicBezTo>
                    <a:pt x="3970" y="0"/>
                    <a:pt x="3305" y="205"/>
                    <a:pt x="3003" y="728"/>
                  </a:cubicBezTo>
                  <a:cubicBezTo>
                    <a:pt x="2969" y="761"/>
                    <a:pt x="2969" y="794"/>
                    <a:pt x="2969" y="828"/>
                  </a:cubicBezTo>
                  <a:cubicBezTo>
                    <a:pt x="2969" y="928"/>
                    <a:pt x="3003" y="994"/>
                    <a:pt x="3036" y="1028"/>
                  </a:cubicBezTo>
                  <a:cubicBezTo>
                    <a:pt x="3203" y="1395"/>
                    <a:pt x="3036" y="1828"/>
                    <a:pt x="2969" y="2229"/>
                  </a:cubicBezTo>
                  <a:cubicBezTo>
                    <a:pt x="2903" y="2562"/>
                    <a:pt x="2903" y="2929"/>
                    <a:pt x="2969" y="3296"/>
                  </a:cubicBezTo>
                  <a:lnTo>
                    <a:pt x="2803" y="3296"/>
                  </a:lnTo>
                  <a:cubicBezTo>
                    <a:pt x="1835" y="3396"/>
                    <a:pt x="901" y="3763"/>
                    <a:pt x="101" y="4330"/>
                  </a:cubicBezTo>
                  <a:cubicBezTo>
                    <a:pt x="67" y="4363"/>
                    <a:pt x="1" y="4430"/>
                    <a:pt x="1" y="4497"/>
                  </a:cubicBezTo>
                  <a:cubicBezTo>
                    <a:pt x="1" y="4530"/>
                    <a:pt x="34" y="4597"/>
                    <a:pt x="101" y="4630"/>
                  </a:cubicBezTo>
                  <a:cubicBezTo>
                    <a:pt x="401" y="5064"/>
                    <a:pt x="601" y="5564"/>
                    <a:pt x="601" y="6098"/>
                  </a:cubicBezTo>
                  <a:cubicBezTo>
                    <a:pt x="668" y="6665"/>
                    <a:pt x="701" y="7432"/>
                    <a:pt x="1068" y="7933"/>
                  </a:cubicBezTo>
                  <a:cubicBezTo>
                    <a:pt x="968" y="7899"/>
                    <a:pt x="868" y="7899"/>
                    <a:pt x="768" y="7899"/>
                  </a:cubicBezTo>
                  <a:cubicBezTo>
                    <a:pt x="701" y="8333"/>
                    <a:pt x="735" y="8767"/>
                    <a:pt x="835" y="9167"/>
                  </a:cubicBezTo>
                  <a:cubicBezTo>
                    <a:pt x="901" y="9601"/>
                    <a:pt x="1135" y="9967"/>
                    <a:pt x="1468" y="10268"/>
                  </a:cubicBezTo>
                  <a:cubicBezTo>
                    <a:pt x="1678" y="10425"/>
                    <a:pt x="2361" y="10706"/>
                    <a:pt x="2855" y="10706"/>
                  </a:cubicBezTo>
                  <a:cubicBezTo>
                    <a:pt x="2989" y="10706"/>
                    <a:pt x="3110" y="10685"/>
                    <a:pt x="3203" y="10635"/>
                  </a:cubicBezTo>
                  <a:lnTo>
                    <a:pt x="3203" y="11735"/>
                  </a:lnTo>
                  <a:cubicBezTo>
                    <a:pt x="3003" y="11669"/>
                    <a:pt x="2769" y="11635"/>
                    <a:pt x="2536" y="11635"/>
                  </a:cubicBezTo>
                  <a:cubicBezTo>
                    <a:pt x="2401" y="11628"/>
                    <a:pt x="2263" y="11622"/>
                    <a:pt x="2126" y="11622"/>
                  </a:cubicBezTo>
                  <a:cubicBezTo>
                    <a:pt x="1648" y="11622"/>
                    <a:pt x="1171" y="11692"/>
                    <a:pt x="835" y="12002"/>
                  </a:cubicBezTo>
                  <a:cubicBezTo>
                    <a:pt x="801" y="12036"/>
                    <a:pt x="801" y="12069"/>
                    <a:pt x="835" y="12102"/>
                  </a:cubicBezTo>
                  <a:cubicBezTo>
                    <a:pt x="1035" y="12369"/>
                    <a:pt x="1268" y="12636"/>
                    <a:pt x="1535" y="12870"/>
                  </a:cubicBezTo>
                  <a:cubicBezTo>
                    <a:pt x="2002" y="13270"/>
                    <a:pt x="2636" y="13503"/>
                    <a:pt x="3303" y="13503"/>
                  </a:cubicBezTo>
                  <a:lnTo>
                    <a:pt x="3403" y="13503"/>
                  </a:lnTo>
                  <a:lnTo>
                    <a:pt x="3403" y="13637"/>
                  </a:lnTo>
                  <a:lnTo>
                    <a:pt x="2102" y="13637"/>
                  </a:lnTo>
                  <a:cubicBezTo>
                    <a:pt x="2102" y="13637"/>
                    <a:pt x="1735" y="13904"/>
                    <a:pt x="2336" y="14604"/>
                  </a:cubicBezTo>
                  <a:cubicBezTo>
                    <a:pt x="2903" y="15305"/>
                    <a:pt x="1268" y="21342"/>
                    <a:pt x="768" y="22109"/>
                  </a:cubicBezTo>
                  <a:cubicBezTo>
                    <a:pt x="301" y="22843"/>
                    <a:pt x="301" y="25545"/>
                    <a:pt x="2769" y="27046"/>
                  </a:cubicBezTo>
                  <a:lnTo>
                    <a:pt x="3637" y="27080"/>
                  </a:lnTo>
                  <a:lnTo>
                    <a:pt x="4137" y="27080"/>
                  </a:lnTo>
                  <a:lnTo>
                    <a:pt x="5038" y="27046"/>
                  </a:lnTo>
                  <a:cubicBezTo>
                    <a:pt x="7506" y="25545"/>
                    <a:pt x="7506" y="22877"/>
                    <a:pt x="7006" y="22109"/>
                  </a:cubicBezTo>
                  <a:cubicBezTo>
                    <a:pt x="6539" y="21342"/>
                    <a:pt x="4871" y="15305"/>
                    <a:pt x="5471" y="14604"/>
                  </a:cubicBezTo>
                  <a:cubicBezTo>
                    <a:pt x="6038" y="13904"/>
                    <a:pt x="5671" y="13637"/>
                    <a:pt x="5671" y="13637"/>
                  </a:cubicBezTo>
                  <a:lnTo>
                    <a:pt x="4504" y="13637"/>
                  </a:lnTo>
                  <a:cubicBezTo>
                    <a:pt x="4471" y="12870"/>
                    <a:pt x="4370" y="12136"/>
                    <a:pt x="4204" y="11402"/>
                  </a:cubicBezTo>
                  <a:lnTo>
                    <a:pt x="4204" y="11402"/>
                  </a:lnTo>
                  <a:cubicBezTo>
                    <a:pt x="4281" y="11429"/>
                    <a:pt x="4373" y="11441"/>
                    <a:pt x="4474" y="11441"/>
                  </a:cubicBezTo>
                  <a:cubicBezTo>
                    <a:pt x="4981" y="11441"/>
                    <a:pt x="5710" y="11135"/>
                    <a:pt x="5905" y="10968"/>
                  </a:cubicBezTo>
                  <a:cubicBezTo>
                    <a:pt x="6238" y="10701"/>
                    <a:pt x="6472" y="10301"/>
                    <a:pt x="6572" y="9901"/>
                  </a:cubicBezTo>
                  <a:cubicBezTo>
                    <a:pt x="6639" y="9467"/>
                    <a:pt x="6672" y="9033"/>
                    <a:pt x="6639" y="8633"/>
                  </a:cubicBezTo>
                  <a:cubicBezTo>
                    <a:pt x="5938" y="8633"/>
                    <a:pt x="5304" y="8933"/>
                    <a:pt x="4837" y="9467"/>
                  </a:cubicBezTo>
                  <a:cubicBezTo>
                    <a:pt x="4504" y="9801"/>
                    <a:pt x="4237" y="10234"/>
                    <a:pt x="4037" y="10668"/>
                  </a:cubicBezTo>
                  <a:cubicBezTo>
                    <a:pt x="3970" y="10334"/>
                    <a:pt x="3837" y="10001"/>
                    <a:pt x="3703" y="9667"/>
                  </a:cubicBezTo>
                  <a:cubicBezTo>
                    <a:pt x="3770" y="9100"/>
                    <a:pt x="3870" y="8566"/>
                    <a:pt x="3970" y="8033"/>
                  </a:cubicBezTo>
                  <a:lnTo>
                    <a:pt x="3970" y="7999"/>
                  </a:lnTo>
                  <a:cubicBezTo>
                    <a:pt x="4004" y="7966"/>
                    <a:pt x="4037" y="7933"/>
                    <a:pt x="4070" y="7899"/>
                  </a:cubicBezTo>
                  <a:cubicBezTo>
                    <a:pt x="4104" y="7933"/>
                    <a:pt x="4170" y="7999"/>
                    <a:pt x="4204" y="8033"/>
                  </a:cubicBezTo>
                  <a:cubicBezTo>
                    <a:pt x="4404" y="8133"/>
                    <a:pt x="4637" y="8200"/>
                    <a:pt x="4904" y="8200"/>
                  </a:cubicBezTo>
                  <a:cubicBezTo>
                    <a:pt x="4944" y="8202"/>
                    <a:pt x="4984" y="8203"/>
                    <a:pt x="5024" y="8203"/>
                  </a:cubicBezTo>
                  <a:cubicBezTo>
                    <a:pt x="5617" y="8203"/>
                    <a:pt x="6201" y="7974"/>
                    <a:pt x="6639" y="7599"/>
                  </a:cubicBezTo>
                  <a:cubicBezTo>
                    <a:pt x="6906" y="7366"/>
                    <a:pt x="7139" y="7099"/>
                    <a:pt x="7339" y="6832"/>
                  </a:cubicBezTo>
                  <a:cubicBezTo>
                    <a:pt x="7373" y="6799"/>
                    <a:pt x="7373" y="6799"/>
                    <a:pt x="7373" y="6765"/>
                  </a:cubicBezTo>
                  <a:cubicBezTo>
                    <a:pt x="7373" y="6765"/>
                    <a:pt x="7339" y="6732"/>
                    <a:pt x="7339" y="6732"/>
                  </a:cubicBezTo>
                  <a:cubicBezTo>
                    <a:pt x="7003" y="6421"/>
                    <a:pt x="6526" y="6352"/>
                    <a:pt x="6048" y="6352"/>
                  </a:cubicBezTo>
                  <a:cubicBezTo>
                    <a:pt x="5910" y="6352"/>
                    <a:pt x="5773" y="6357"/>
                    <a:pt x="5638" y="6365"/>
                  </a:cubicBezTo>
                  <a:cubicBezTo>
                    <a:pt x="5371" y="6365"/>
                    <a:pt x="5104" y="6432"/>
                    <a:pt x="4837" y="6498"/>
                  </a:cubicBezTo>
                  <a:cubicBezTo>
                    <a:pt x="4871" y="6198"/>
                    <a:pt x="4871" y="5931"/>
                    <a:pt x="4837" y="5664"/>
                  </a:cubicBezTo>
                  <a:lnTo>
                    <a:pt x="4938" y="5498"/>
                  </a:lnTo>
                  <a:cubicBezTo>
                    <a:pt x="5138" y="5498"/>
                    <a:pt x="5371" y="5464"/>
                    <a:pt x="5571" y="5364"/>
                  </a:cubicBezTo>
                  <a:cubicBezTo>
                    <a:pt x="5838" y="5297"/>
                    <a:pt x="6105" y="5164"/>
                    <a:pt x="6339" y="4997"/>
                  </a:cubicBezTo>
                  <a:cubicBezTo>
                    <a:pt x="7072" y="4597"/>
                    <a:pt x="7139" y="3563"/>
                    <a:pt x="7206" y="2829"/>
                  </a:cubicBezTo>
                  <a:cubicBezTo>
                    <a:pt x="7206" y="2295"/>
                    <a:pt x="7406" y="1762"/>
                    <a:pt x="7740" y="1361"/>
                  </a:cubicBezTo>
                  <a:cubicBezTo>
                    <a:pt x="7773" y="1328"/>
                    <a:pt x="7806" y="1261"/>
                    <a:pt x="7806" y="1195"/>
                  </a:cubicBezTo>
                  <a:cubicBezTo>
                    <a:pt x="7806" y="1161"/>
                    <a:pt x="7740" y="1094"/>
                    <a:pt x="7706" y="1061"/>
                  </a:cubicBezTo>
                  <a:cubicBezTo>
                    <a:pt x="6906" y="494"/>
                    <a:pt x="5972" y="127"/>
                    <a:pt x="5004" y="27"/>
                  </a:cubicBezTo>
                  <a:cubicBezTo>
                    <a:pt x="4875" y="9"/>
                    <a:pt x="4741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7357663" y="4138275"/>
              <a:ext cx="125100" cy="128725"/>
            </a:xfrm>
            <a:custGeom>
              <a:avLst/>
              <a:gdLst/>
              <a:ahLst/>
              <a:cxnLst/>
              <a:rect l="l" t="t" r="r" b="b"/>
              <a:pathLst>
                <a:path w="5004" h="5149" extrusionOk="0">
                  <a:moveTo>
                    <a:pt x="3213" y="0"/>
                  </a:moveTo>
                  <a:cubicBezTo>
                    <a:pt x="3075" y="0"/>
                    <a:pt x="2937" y="10"/>
                    <a:pt x="2802" y="27"/>
                  </a:cubicBezTo>
                  <a:cubicBezTo>
                    <a:pt x="1835" y="128"/>
                    <a:pt x="901" y="461"/>
                    <a:pt x="100" y="1062"/>
                  </a:cubicBezTo>
                  <a:cubicBezTo>
                    <a:pt x="67" y="1095"/>
                    <a:pt x="0" y="1128"/>
                    <a:pt x="0" y="1195"/>
                  </a:cubicBezTo>
                  <a:cubicBezTo>
                    <a:pt x="0" y="1262"/>
                    <a:pt x="34" y="1295"/>
                    <a:pt x="100" y="1362"/>
                  </a:cubicBezTo>
                  <a:cubicBezTo>
                    <a:pt x="434" y="1762"/>
                    <a:pt x="601" y="2262"/>
                    <a:pt x="601" y="2796"/>
                  </a:cubicBezTo>
                  <a:cubicBezTo>
                    <a:pt x="701" y="3630"/>
                    <a:pt x="734" y="4798"/>
                    <a:pt x="1701" y="5098"/>
                  </a:cubicBezTo>
                  <a:cubicBezTo>
                    <a:pt x="1891" y="5132"/>
                    <a:pt x="2085" y="5149"/>
                    <a:pt x="2280" y="5149"/>
                  </a:cubicBezTo>
                  <a:cubicBezTo>
                    <a:pt x="2840" y="5149"/>
                    <a:pt x="3408" y="5012"/>
                    <a:pt x="3903" y="4764"/>
                  </a:cubicBezTo>
                  <a:cubicBezTo>
                    <a:pt x="4036" y="4664"/>
                    <a:pt x="4170" y="4564"/>
                    <a:pt x="4270" y="4431"/>
                  </a:cubicBezTo>
                  <a:cubicBezTo>
                    <a:pt x="4804" y="3830"/>
                    <a:pt x="5004" y="2996"/>
                    <a:pt x="4870" y="2196"/>
                  </a:cubicBezTo>
                  <a:cubicBezTo>
                    <a:pt x="4770" y="1829"/>
                    <a:pt x="4603" y="1395"/>
                    <a:pt x="4770" y="1028"/>
                  </a:cubicBezTo>
                  <a:cubicBezTo>
                    <a:pt x="4837" y="961"/>
                    <a:pt x="4837" y="895"/>
                    <a:pt x="4837" y="828"/>
                  </a:cubicBezTo>
                  <a:cubicBezTo>
                    <a:pt x="4837" y="795"/>
                    <a:pt x="4837" y="761"/>
                    <a:pt x="4804" y="728"/>
                  </a:cubicBezTo>
                  <a:cubicBezTo>
                    <a:pt x="4501" y="206"/>
                    <a:pt x="3859" y="0"/>
                    <a:pt x="3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7393513" y="4234850"/>
              <a:ext cx="65900" cy="41050"/>
            </a:xfrm>
            <a:custGeom>
              <a:avLst/>
              <a:gdLst/>
              <a:ahLst/>
              <a:cxnLst/>
              <a:rect l="l" t="t" r="r" b="b"/>
              <a:pathLst>
                <a:path w="2636" h="1642" extrusionOk="0">
                  <a:moveTo>
                    <a:pt x="1602" y="1"/>
                  </a:moveTo>
                  <a:cubicBezTo>
                    <a:pt x="1268" y="367"/>
                    <a:pt x="1068" y="801"/>
                    <a:pt x="1068" y="1301"/>
                  </a:cubicBezTo>
                  <a:cubicBezTo>
                    <a:pt x="701" y="1268"/>
                    <a:pt x="334" y="1201"/>
                    <a:pt x="1" y="1135"/>
                  </a:cubicBezTo>
                  <a:lnTo>
                    <a:pt x="1" y="1135"/>
                  </a:lnTo>
                  <a:cubicBezTo>
                    <a:pt x="234" y="1301"/>
                    <a:pt x="534" y="1435"/>
                    <a:pt x="834" y="1502"/>
                  </a:cubicBezTo>
                  <a:cubicBezTo>
                    <a:pt x="979" y="1598"/>
                    <a:pt x="1145" y="1642"/>
                    <a:pt x="1310" y="1642"/>
                  </a:cubicBezTo>
                  <a:cubicBezTo>
                    <a:pt x="1605" y="1642"/>
                    <a:pt x="1898" y="1503"/>
                    <a:pt x="2069" y="1268"/>
                  </a:cubicBezTo>
                  <a:lnTo>
                    <a:pt x="2636" y="668"/>
                  </a:lnTo>
                  <a:lnTo>
                    <a:pt x="1568" y="1101"/>
                  </a:lnTo>
                  <a:cubicBezTo>
                    <a:pt x="1668" y="734"/>
                    <a:pt x="1668" y="367"/>
                    <a:pt x="1602" y="1"/>
                  </a:cubicBezTo>
                  <a:close/>
                </a:path>
              </a:pathLst>
            </a:custGeom>
            <a:solidFill>
              <a:srgbClr val="5E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7430213" y="4268200"/>
              <a:ext cx="43375" cy="279400"/>
            </a:xfrm>
            <a:custGeom>
              <a:avLst/>
              <a:gdLst/>
              <a:ahLst/>
              <a:cxnLst/>
              <a:rect l="l" t="t" r="r" b="b"/>
              <a:pathLst>
                <a:path w="1735" h="11176" fill="none" extrusionOk="0">
                  <a:moveTo>
                    <a:pt x="0" y="1"/>
                  </a:moveTo>
                  <a:cubicBezTo>
                    <a:pt x="567" y="835"/>
                    <a:pt x="934" y="1802"/>
                    <a:pt x="1134" y="2769"/>
                  </a:cubicBezTo>
                  <a:cubicBezTo>
                    <a:pt x="1735" y="5571"/>
                    <a:pt x="1535" y="8474"/>
                    <a:pt x="534" y="11175"/>
                  </a:cubicBezTo>
                </a:path>
              </a:pathLst>
            </a:custGeom>
            <a:noFill/>
            <a:ln w="9175" cap="flat" cmpd="sng">
              <a:solidFill>
                <a:srgbClr val="5E717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7451888" y="4271550"/>
              <a:ext cx="72575" cy="70350"/>
            </a:xfrm>
            <a:custGeom>
              <a:avLst/>
              <a:gdLst/>
              <a:ahLst/>
              <a:cxnLst/>
              <a:rect l="l" t="t" r="r" b="b"/>
              <a:pathLst>
                <a:path w="2903" h="2814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2202" y="34"/>
                    <a:pt x="1535" y="334"/>
                    <a:pt x="1068" y="834"/>
                  </a:cubicBezTo>
                  <a:cubicBezTo>
                    <a:pt x="801" y="1101"/>
                    <a:pt x="1" y="2168"/>
                    <a:pt x="267" y="2635"/>
                  </a:cubicBezTo>
                  <a:cubicBezTo>
                    <a:pt x="346" y="2764"/>
                    <a:pt x="519" y="2813"/>
                    <a:pt x="730" y="2813"/>
                  </a:cubicBezTo>
                  <a:cubicBezTo>
                    <a:pt x="1233" y="2813"/>
                    <a:pt x="1957" y="2533"/>
                    <a:pt x="2169" y="2369"/>
                  </a:cubicBezTo>
                  <a:cubicBezTo>
                    <a:pt x="2502" y="2068"/>
                    <a:pt x="2736" y="1701"/>
                    <a:pt x="2803" y="1268"/>
                  </a:cubicBezTo>
                  <a:cubicBezTo>
                    <a:pt x="2903" y="868"/>
                    <a:pt x="2903" y="434"/>
                    <a:pt x="2869" y="0"/>
                  </a:cubicBezTo>
                  <a:close/>
                </a:path>
              </a:pathLst>
            </a:custGeom>
            <a:solidFill>
              <a:srgbClr val="5E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7378513" y="4346275"/>
              <a:ext cx="90075" cy="47050"/>
            </a:xfrm>
            <a:custGeom>
              <a:avLst/>
              <a:gdLst/>
              <a:ahLst/>
              <a:cxnLst/>
              <a:rect l="l" t="t" r="r" b="b"/>
              <a:pathLst>
                <a:path w="3603" h="1882" extrusionOk="0">
                  <a:moveTo>
                    <a:pt x="1295" y="0"/>
                  </a:moveTo>
                  <a:cubicBezTo>
                    <a:pt x="825" y="0"/>
                    <a:pt x="363" y="70"/>
                    <a:pt x="0" y="38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0" y="480"/>
                    <a:pt x="0" y="480"/>
                  </a:cubicBezTo>
                  <a:cubicBezTo>
                    <a:pt x="234" y="781"/>
                    <a:pt x="434" y="1014"/>
                    <a:pt x="701" y="1248"/>
                  </a:cubicBezTo>
                  <a:cubicBezTo>
                    <a:pt x="1201" y="1681"/>
                    <a:pt x="1835" y="1881"/>
                    <a:pt x="2469" y="1881"/>
                  </a:cubicBezTo>
                  <a:cubicBezTo>
                    <a:pt x="2702" y="1881"/>
                    <a:pt x="2936" y="1815"/>
                    <a:pt x="3169" y="1681"/>
                  </a:cubicBezTo>
                  <a:cubicBezTo>
                    <a:pt x="3536" y="1414"/>
                    <a:pt x="3603" y="914"/>
                    <a:pt x="3302" y="580"/>
                  </a:cubicBezTo>
                  <a:cubicBezTo>
                    <a:pt x="2835" y="214"/>
                    <a:pt x="2268" y="13"/>
                    <a:pt x="1701" y="13"/>
                  </a:cubicBezTo>
                  <a:cubicBezTo>
                    <a:pt x="1567" y="6"/>
                    <a:pt x="1431" y="0"/>
                    <a:pt x="1295" y="0"/>
                  </a:cubicBezTo>
                  <a:close/>
                </a:path>
              </a:pathLst>
            </a:custGeom>
            <a:solidFill>
              <a:srgbClr val="5E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7427713" y="4055725"/>
              <a:ext cx="125100" cy="129200"/>
            </a:xfrm>
            <a:custGeom>
              <a:avLst/>
              <a:gdLst/>
              <a:ahLst/>
              <a:cxnLst/>
              <a:rect l="l" t="t" r="r" b="b"/>
              <a:pathLst>
                <a:path w="5004" h="5168" extrusionOk="0">
                  <a:moveTo>
                    <a:pt x="1791" y="0"/>
                  </a:moveTo>
                  <a:cubicBezTo>
                    <a:pt x="1145" y="0"/>
                    <a:pt x="503" y="205"/>
                    <a:pt x="200" y="728"/>
                  </a:cubicBezTo>
                  <a:cubicBezTo>
                    <a:pt x="167" y="761"/>
                    <a:pt x="167" y="794"/>
                    <a:pt x="167" y="828"/>
                  </a:cubicBezTo>
                  <a:cubicBezTo>
                    <a:pt x="167" y="928"/>
                    <a:pt x="167" y="994"/>
                    <a:pt x="234" y="1028"/>
                  </a:cubicBezTo>
                  <a:cubicBezTo>
                    <a:pt x="400" y="1395"/>
                    <a:pt x="234" y="1828"/>
                    <a:pt x="134" y="2229"/>
                  </a:cubicBezTo>
                  <a:cubicBezTo>
                    <a:pt x="0" y="2996"/>
                    <a:pt x="200" y="3830"/>
                    <a:pt x="734" y="4430"/>
                  </a:cubicBezTo>
                  <a:cubicBezTo>
                    <a:pt x="834" y="4564"/>
                    <a:pt x="968" y="4697"/>
                    <a:pt x="1101" y="4797"/>
                  </a:cubicBezTo>
                  <a:cubicBezTo>
                    <a:pt x="1605" y="5049"/>
                    <a:pt x="2184" y="5168"/>
                    <a:pt x="2754" y="5168"/>
                  </a:cubicBezTo>
                  <a:cubicBezTo>
                    <a:pt x="2939" y="5168"/>
                    <a:pt x="3123" y="5155"/>
                    <a:pt x="3303" y="5131"/>
                  </a:cubicBezTo>
                  <a:cubicBezTo>
                    <a:pt x="4270" y="4831"/>
                    <a:pt x="4303" y="3630"/>
                    <a:pt x="4403" y="2829"/>
                  </a:cubicBezTo>
                  <a:cubicBezTo>
                    <a:pt x="4403" y="2295"/>
                    <a:pt x="4570" y="1762"/>
                    <a:pt x="4904" y="1361"/>
                  </a:cubicBezTo>
                  <a:cubicBezTo>
                    <a:pt x="4970" y="1328"/>
                    <a:pt x="5004" y="1261"/>
                    <a:pt x="5004" y="1195"/>
                  </a:cubicBezTo>
                  <a:cubicBezTo>
                    <a:pt x="5004" y="1161"/>
                    <a:pt x="4937" y="1094"/>
                    <a:pt x="4904" y="1061"/>
                  </a:cubicBezTo>
                  <a:cubicBezTo>
                    <a:pt x="4103" y="494"/>
                    <a:pt x="3169" y="127"/>
                    <a:pt x="2202" y="27"/>
                  </a:cubicBezTo>
                  <a:cubicBezTo>
                    <a:pt x="2067" y="9"/>
                    <a:pt x="1929" y="0"/>
                    <a:pt x="1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7451063" y="4152300"/>
              <a:ext cx="65900" cy="41275"/>
            </a:xfrm>
            <a:custGeom>
              <a:avLst/>
              <a:gdLst/>
              <a:ahLst/>
              <a:cxnLst/>
              <a:rect l="l" t="t" r="r" b="b"/>
              <a:pathLst>
                <a:path w="2636" h="1651" extrusionOk="0">
                  <a:moveTo>
                    <a:pt x="1034" y="0"/>
                  </a:moveTo>
                  <a:cubicBezTo>
                    <a:pt x="968" y="367"/>
                    <a:pt x="968" y="734"/>
                    <a:pt x="1034" y="1101"/>
                  </a:cubicBezTo>
                  <a:lnTo>
                    <a:pt x="0" y="701"/>
                  </a:lnTo>
                  <a:lnTo>
                    <a:pt x="567" y="1268"/>
                  </a:lnTo>
                  <a:cubicBezTo>
                    <a:pt x="734" y="1517"/>
                    <a:pt x="1017" y="1650"/>
                    <a:pt x="1303" y="1650"/>
                  </a:cubicBezTo>
                  <a:cubicBezTo>
                    <a:pt x="1476" y="1650"/>
                    <a:pt x="1651" y="1602"/>
                    <a:pt x="1801" y="1501"/>
                  </a:cubicBezTo>
                  <a:cubicBezTo>
                    <a:pt x="2102" y="1435"/>
                    <a:pt x="2369" y="1301"/>
                    <a:pt x="2635" y="1134"/>
                  </a:cubicBezTo>
                  <a:lnTo>
                    <a:pt x="2635" y="1134"/>
                  </a:lnTo>
                  <a:cubicBezTo>
                    <a:pt x="2268" y="1234"/>
                    <a:pt x="1935" y="1268"/>
                    <a:pt x="1568" y="1301"/>
                  </a:cubicBezTo>
                  <a:cubicBezTo>
                    <a:pt x="1535" y="834"/>
                    <a:pt x="1334" y="367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7441038" y="4186475"/>
              <a:ext cx="39225" cy="373625"/>
            </a:xfrm>
            <a:custGeom>
              <a:avLst/>
              <a:gdLst/>
              <a:ahLst/>
              <a:cxnLst/>
              <a:rect l="l" t="t" r="r" b="b"/>
              <a:pathLst>
                <a:path w="1569" h="14945" fill="none" extrusionOk="0">
                  <a:moveTo>
                    <a:pt x="1569" y="1"/>
                  </a:moveTo>
                  <a:cubicBezTo>
                    <a:pt x="1035" y="835"/>
                    <a:pt x="635" y="1769"/>
                    <a:pt x="435" y="2769"/>
                  </a:cubicBezTo>
                  <a:cubicBezTo>
                    <a:pt x="68" y="4504"/>
                    <a:pt x="1" y="6305"/>
                    <a:pt x="234" y="8040"/>
                  </a:cubicBezTo>
                  <a:cubicBezTo>
                    <a:pt x="501" y="9708"/>
                    <a:pt x="1302" y="11276"/>
                    <a:pt x="1335" y="12977"/>
                  </a:cubicBezTo>
                  <a:cubicBezTo>
                    <a:pt x="1335" y="13644"/>
                    <a:pt x="1302" y="14311"/>
                    <a:pt x="1268" y="14945"/>
                  </a:cubicBezTo>
                </a:path>
              </a:pathLst>
            </a:custGeom>
            <a:solidFill>
              <a:schemeClr val="accent2"/>
            </a:solidFill>
            <a:ln w="10850" cap="flat" cmpd="sng">
              <a:solidFill>
                <a:srgbClr val="98B7B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7375163" y="4254025"/>
              <a:ext cx="73425" cy="69525"/>
            </a:xfrm>
            <a:custGeom>
              <a:avLst/>
              <a:gdLst/>
              <a:ahLst/>
              <a:cxnLst/>
              <a:rect l="l" t="t" r="r" b="b"/>
              <a:pathLst>
                <a:path w="2937" h="2781" extrusionOk="0">
                  <a:moveTo>
                    <a:pt x="67" y="1"/>
                  </a:moveTo>
                  <a:lnTo>
                    <a:pt x="67" y="1"/>
                  </a:lnTo>
                  <a:cubicBezTo>
                    <a:pt x="1" y="401"/>
                    <a:pt x="34" y="835"/>
                    <a:pt x="134" y="1268"/>
                  </a:cubicBezTo>
                  <a:cubicBezTo>
                    <a:pt x="201" y="1669"/>
                    <a:pt x="434" y="2069"/>
                    <a:pt x="768" y="2336"/>
                  </a:cubicBezTo>
                  <a:cubicBezTo>
                    <a:pt x="979" y="2500"/>
                    <a:pt x="1703" y="2780"/>
                    <a:pt x="2207" y="2780"/>
                  </a:cubicBezTo>
                  <a:cubicBezTo>
                    <a:pt x="2418" y="2780"/>
                    <a:pt x="2590" y="2731"/>
                    <a:pt x="2669" y="2603"/>
                  </a:cubicBezTo>
                  <a:cubicBezTo>
                    <a:pt x="2936" y="2169"/>
                    <a:pt x="2136" y="1102"/>
                    <a:pt x="1869" y="835"/>
                  </a:cubicBezTo>
                  <a:cubicBezTo>
                    <a:pt x="1368" y="301"/>
                    <a:pt x="735" y="34"/>
                    <a:pt x="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7451888" y="4214500"/>
              <a:ext cx="90925" cy="47050"/>
            </a:xfrm>
            <a:custGeom>
              <a:avLst/>
              <a:gdLst/>
              <a:ahLst/>
              <a:cxnLst/>
              <a:rect l="l" t="t" r="r" b="b"/>
              <a:pathLst>
                <a:path w="3637" h="1882" extrusionOk="0">
                  <a:moveTo>
                    <a:pt x="2312" y="1"/>
                  </a:moveTo>
                  <a:cubicBezTo>
                    <a:pt x="2174" y="1"/>
                    <a:pt x="2036" y="6"/>
                    <a:pt x="1902" y="14"/>
                  </a:cubicBezTo>
                  <a:cubicBezTo>
                    <a:pt x="1335" y="14"/>
                    <a:pt x="768" y="214"/>
                    <a:pt x="301" y="581"/>
                  </a:cubicBezTo>
                  <a:cubicBezTo>
                    <a:pt x="1" y="915"/>
                    <a:pt x="67" y="1415"/>
                    <a:pt x="434" y="1682"/>
                  </a:cubicBezTo>
                  <a:cubicBezTo>
                    <a:pt x="668" y="1815"/>
                    <a:pt x="901" y="1882"/>
                    <a:pt x="1135" y="1882"/>
                  </a:cubicBezTo>
                  <a:cubicBezTo>
                    <a:pt x="1768" y="1882"/>
                    <a:pt x="2402" y="1682"/>
                    <a:pt x="2903" y="1248"/>
                  </a:cubicBezTo>
                  <a:cubicBezTo>
                    <a:pt x="3169" y="1015"/>
                    <a:pt x="3403" y="781"/>
                    <a:pt x="3603" y="481"/>
                  </a:cubicBezTo>
                  <a:cubicBezTo>
                    <a:pt x="3603" y="481"/>
                    <a:pt x="3636" y="448"/>
                    <a:pt x="3636" y="448"/>
                  </a:cubicBezTo>
                  <a:cubicBezTo>
                    <a:pt x="3603" y="414"/>
                    <a:pt x="3603" y="414"/>
                    <a:pt x="3603" y="381"/>
                  </a:cubicBezTo>
                  <a:cubicBezTo>
                    <a:pt x="3267" y="70"/>
                    <a:pt x="2790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7365163" y="4396625"/>
              <a:ext cx="180150" cy="336100"/>
            </a:xfrm>
            <a:custGeom>
              <a:avLst/>
              <a:gdLst/>
              <a:ahLst/>
              <a:cxnLst/>
              <a:rect l="l" t="t" r="r" b="b"/>
              <a:pathLst>
                <a:path w="7206" h="13444" extrusionOk="0">
                  <a:moveTo>
                    <a:pt x="1835" y="1"/>
                  </a:moveTo>
                  <a:cubicBezTo>
                    <a:pt x="1835" y="1"/>
                    <a:pt x="1468" y="268"/>
                    <a:pt x="2035" y="968"/>
                  </a:cubicBezTo>
                  <a:cubicBezTo>
                    <a:pt x="2636" y="1669"/>
                    <a:pt x="968" y="7740"/>
                    <a:pt x="467" y="8474"/>
                  </a:cubicBezTo>
                  <a:cubicBezTo>
                    <a:pt x="0" y="9241"/>
                    <a:pt x="0" y="11909"/>
                    <a:pt x="2469" y="13410"/>
                  </a:cubicBezTo>
                  <a:lnTo>
                    <a:pt x="3336" y="13444"/>
                  </a:lnTo>
                  <a:lnTo>
                    <a:pt x="3870" y="13444"/>
                  </a:lnTo>
                  <a:lnTo>
                    <a:pt x="4737" y="13410"/>
                  </a:lnTo>
                  <a:cubicBezTo>
                    <a:pt x="7206" y="11909"/>
                    <a:pt x="7206" y="9241"/>
                    <a:pt x="6739" y="8474"/>
                  </a:cubicBezTo>
                  <a:cubicBezTo>
                    <a:pt x="6238" y="7740"/>
                    <a:pt x="4570" y="1669"/>
                    <a:pt x="5171" y="968"/>
                  </a:cubicBezTo>
                  <a:cubicBezTo>
                    <a:pt x="5771" y="268"/>
                    <a:pt x="5371" y="1"/>
                    <a:pt x="5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6566263" y="4620100"/>
              <a:ext cx="1327625" cy="280250"/>
            </a:xfrm>
            <a:custGeom>
              <a:avLst/>
              <a:gdLst/>
              <a:ahLst/>
              <a:cxnLst/>
              <a:rect l="l" t="t" r="r" b="b"/>
              <a:pathLst>
                <a:path w="53105" h="11210" extrusionOk="0">
                  <a:moveTo>
                    <a:pt x="17546" y="9984"/>
                  </a:moveTo>
                  <a:lnTo>
                    <a:pt x="17546" y="10075"/>
                  </a:lnTo>
                  <a:cubicBezTo>
                    <a:pt x="17563" y="10042"/>
                    <a:pt x="17561" y="10011"/>
                    <a:pt x="17546" y="9984"/>
                  </a:cubicBezTo>
                  <a:close/>
                  <a:moveTo>
                    <a:pt x="24433" y="1"/>
                  </a:moveTo>
                  <a:cubicBezTo>
                    <a:pt x="24395" y="1"/>
                    <a:pt x="24356" y="1"/>
                    <a:pt x="24318" y="2"/>
                  </a:cubicBezTo>
                  <a:cubicBezTo>
                    <a:pt x="21582" y="68"/>
                    <a:pt x="18947" y="1403"/>
                    <a:pt x="18080" y="3170"/>
                  </a:cubicBezTo>
                  <a:cubicBezTo>
                    <a:pt x="17185" y="2801"/>
                    <a:pt x="16245" y="2613"/>
                    <a:pt x="15306" y="2613"/>
                  </a:cubicBezTo>
                  <a:cubicBezTo>
                    <a:pt x="14634" y="2613"/>
                    <a:pt x="13963" y="2709"/>
                    <a:pt x="13310" y="2904"/>
                  </a:cubicBezTo>
                  <a:cubicBezTo>
                    <a:pt x="9907" y="3938"/>
                    <a:pt x="4737" y="6339"/>
                    <a:pt x="4770" y="9108"/>
                  </a:cubicBezTo>
                  <a:cubicBezTo>
                    <a:pt x="4372" y="9039"/>
                    <a:pt x="3941" y="9001"/>
                    <a:pt x="3499" y="9001"/>
                  </a:cubicBezTo>
                  <a:cubicBezTo>
                    <a:pt x="2237" y="9001"/>
                    <a:pt x="890" y="9309"/>
                    <a:pt x="0" y="10075"/>
                  </a:cubicBezTo>
                  <a:cubicBezTo>
                    <a:pt x="1053" y="10376"/>
                    <a:pt x="2221" y="10453"/>
                    <a:pt x="3410" y="10453"/>
                  </a:cubicBezTo>
                  <a:cubicBezTo>
                    <a:pt x="4657" y="10453"/>
                    <a:pt x="5927" y="10368"/>
                    <a:pt x="7110" y="10368"/>
                  </a:cubicBezTo>
                  <a:cubicBezTo>
                    <a:pt x="7300" y="10368"/>
                    <a:pt x="7488" y="10371"/>
                    <a:pt x="7672" y="10376"/>
                  </a:cubicBezTo>
                  <a:cubicBezTo>
                    <a:pt x="7906" y="10376"/>
                    <a:pt x="8206" y="10342"/>
                    <a:pt x="8306" y="10109"/>
                  </a:cubicBezTo>
                  <a:cubicBezTo>
                    <a:pt x="8673" y="10242"/>
                    <a:pt x="9007" y="10476"/>
                    <a:pt x="9307" y="10776"/>
                  </a:cubicBezTo>
                  <a:lnTo>
                    <a:pt x="9741" y="9442"/>
                  </a:lnTo>
                  <a:cubicBezTo>
                    <a:pt x="10308" y="9675"/>
                    <a:pt x="10808" y="9975"/>
                    <a:pt x="11275" y="10342"/>
                  </a:cubicBezTo>
                  <a:lnTo>
                    <a:pt x="11609" y="9708"/>
                  </a:lnTo>
                  <a:cubicBezTo>
                    <a:pt x="11909" y="9809"/>
                    <a:pt x="12209" y="10009"/>
                    <a:pt x="12409" y="10242"/>
                  </a:cubicBezTo>
                  <a:cubicBezTo>
                    <a:pt x="12609" y="10142"/>
                    <a:pt x="12709" y="9942"/>
                    <a:pt x="12643" y="9708"/>
                  </a:cubicBezTo>
                  <a:lnTo>
                    <a:pt x="12643" y="9708"/>
                  </a:lnTo>
                  <a:lnTo>
                    <a:pt x="13710" y="10142"/>
                  </a:lnTo>
                  <a:lnTo>
                    <a:pt x="13710" y="9308"/>
                  </a:lnTo>
                  <a:cubicBezTo>
                    <a:pt x="14144" y="9575"/>
                    <a:pt x="14511" y="9942"/>
                    <a:pt x="14777" y="10409"/>
                  </a:cubicBezTo>
                  <a:cubicBezTo>
                    <a:pt x="14511" y="9775"/>
                    <a:pt x="14377" y="9075"/>
                    <a:pt x="14377" y="8408"/>
                  </a:cubicBezTo>
                  <a:lnTo>
                    <a:pt x="14377" y="8408"/>
                  </a:lnTo>
                  <a:cubicBezTo>
                    <a:pt x="15211" y="8808"/>
                    <a:pt x="15845" y="9475"/>
                    <a:pt x="16245" y="10309"/>
                  </a:cubicBezTo>
                  <a:cubicBezTo>
                    <a:pt x="16367" y="10187"/>
                    <a:pt x="16523" y="10128"/>
                    <a:pt x="16679" y="10128"/>
                  </a:cubicBezTo>
                  <a:cubicBezTo>
                    <a:pt x="16866" y="10128"/>
                    <a:pt x="17052" y="10212"/>
                    <a:pt x="17179" y="10376"/>
                  </a:cubicBezTo>
                  <a:cubicBezTo>
                    <a:pt x="17146" y="10209"/>
                    <a:pt x="17179" y="10075"/>
                    <a:pt x="17246" y="9942"/>
                  </a:cubicBezTo>
                  <a:cubicBezTo>
                    <a:pt x="17284" y="9914"/>
                    <a:pt x="17330" y="9901"/>
                    <a:pt x="17374" y="9901"/>
                  </a:cubicBezTo>
                  <a:cubicBezTo>
                    <a:pt x="17448" y="9901"/>
                    <a:pt x="17519" y="9935"/>
                    <a:pt x="17546" y="9984"/>
                  </a:cubicBezTo>
                  <a:lnTo>
                    <a:pt x="17546" y="9984"/>
                  </a:lnTo>
                  <a:lnTo>
                    <a:pt x="17546" y="9041"/>
                  </a:lnTo>
                  <a:cubicBezTo>
                    <a:pt x="17946" y="9275"/>
                    <a:pt x="18280" y="9608"/>
                    <a:pt x="18580" y="9975"/>
                  </a:cubicBezTo>
                  <a:lnTo>
                    <a:pt x="18613" y="8462"/>
                  </a:lnTo>
                  <a:lnTo>
                    <a:pt x="18613" y="8462"/>
                  </a:lnTo>
                  <a:cubicBezTo>
                    <a:pt x="18603" y="9452"/>
                    <a:pt x="20253" y="10178"/>
                    <a:pt x="20982" y="10509"/>
                  </a:cubicBezTo>
                  <a:lnTo>
                    <a:pt x="22316" y="8641"/>
                  </a:lnTo>
                  <a:lnTo>
                    <a:pt x="22216" y="10709"/>
                  </a:lnTo>
                  <a:cubicBezTo>
                    <a:pt x="23317" y="10376"/>
                    <a:pt x="24151" y="9475"/>
                    <a:pt x="24418" y="8374"/>
                  </a:cubicBezTo>
                  <a:lnTo>
                    <a:pt x="24418" y="10609"/>
                  </a:lnTo>
                  <a:cubicBezTo>
                    <a:pt x="24785" y="10242"/>
                    <a:pt x="25051" y="9809"/>
                    <a:pt x="25285" y="9375"/>
                  </a:cubicBezTo>
                  <a:lnTo>
                    <a:pt x="25418" y="10809"/>
                  </a:lnTo>
                  <a:cubicBezTo>
                    <a:pt x="27186" y="9942"/>
                    <a:pt x="28454" y="8975"/>
                    <a:pt x="28754" y="7040"/>
                  </a:cubicBezTo>
                  <a:lnTo>
                    <a:pt x="28754" y="7040"/>
                  </a:lnTo>
                  <a:cubicBezTo>
                    <a:pt x="29088" y="8541"/>
                    <a:pt x="28921" y="9375"/>
                    <a:pt x="28220" y="10743"/>
                  </a:cubicBezTo>
                  <a:cubicBezTo>
                    <a:pt x="28954" y="10242"/>
                    <a:pt x="29555" y="9542"/>
                    <a:pt x="29988" y="8774"/>
                  </a:cubicBezTo>
                  <a:lnTo>
                    <a:pt x="30389" y="10242"/>
                  </a:lnTo>
                  <a:lnTo>
                    <a:pt x="30822" y="9842"/>
                  </a:lnTo>
                  <a:lnTo>
                    <a:pt x="31356" y="10376"/>
                  </a:lnTo>
                  <a:lnTo>
                    <a:pt x="31990" y="9942"/>
                  </a:lnTo>
                  <a:lnTo>
                    <a:pt x="32523" y="10509"/>
                  </a:lnTo>
                  <a:cubicBezTo>
                    <a:pt x="32857" y="10309"/>
                    <a:pt x="33124" y="10075"/>
                    <a:pt x="33391" y="9809"/>
                  </a:cubicBezTo>
                  <a:cubicBezTo>
                    <a:pt x="34275" y="10471"/>
                    <a:pt x="35185" y="10744"/>
                    <a:pt x="36089" y="10744"/>
                  </a:cubicBezTo>
                  <a:cubicBezTo>
                    <a:pt x="37232" y="10744"/>
                    <a:pt x="38367" y="10308"/>
                    <a:pt x="39428" y="9675"/>
                  </a:cubicBezTo>
                  <a:lnTo>
                    <a:pt x="39428" y="10676"/>
                  </a:lnTo>
                  <a:lnTo>
                    <a:pt x="40563" y="9208"/>
                  </a:lnTo>
                  <a:cubicBezTo>
                    <a:pt x="40763" y="9575"/>
                    <a:pt x="40896" y="9975"/>
                    <a:pt x="40996" y="10409"/>
                  </a:cubicBezTo>
                  <a:cubicBezTo>
                    <a:pt x="41096" y="10209"/>
                    <a:pt x="41230" y="10009"/>
                    <a:pt x="41430" y="9842"/>
                  </a:cubicBezTo>
                  <a:cubicBezTo>
                    <a:pt x="41430" y="10009"/>
                    <a:pt x="41497" y="10175"/>
                    <a:pt x="41630" y="10276"/>
                  </a:cubicBezTo>
                  <a:cubicBezTo>
                    <a:pt x="41964" y="9675"/>
                    <a:pt x="42164" y="8975"/>
                    <a:pt x="42197" y="8274"/>
                  </a:cubicBezTo>
                  <a:lnTo>
                    <a:pt x="42998" y="10509"/>
                  </a:lnTo>
                  <a:cubicBezTo>
                    <a:pt x="43431" y="10042"/>
                    <a:pt x="43798" y="9542"/>
                    <a:pt x="44065" y="9008"/>
                  </a:cubicBezTo>
                  <a:lnTo>
                    <a:pt x="44399" y="10209"/>
                  </a:lnTo>
                  <a:cubicBezTo>
                    <a:pt x="44866" y="9175"/>
                    <a:pt x="45299" y="8141"/>
                    <a:pt x="45700" y="7073"/>
                  </a:cubicBezTo>
                  <a:cubicBezTo>
                    <a:pt x="45766" y="8408"/>
                    <a:pt x="45933" y="9775"/>
                    <a:pt x="46200" y="11109"/>
                  </a:cubicBezTo>
                  <a:lnTo>
                    <a:pt x="47034" y="9842"/>
                  </a:lnTo>
                  <a:lnTo>
                    <a:pt x="47634" y="11210"/>
                  </a:lnTo>
                  <a:cubicBezTo>
                    <a:pt x="47734" y="10909"/>
                    <a:pt x="47968" y="10743"/>
                    <a:pt x="48268" y="10709"/>
                  </a:cubicBezTo>
                  <a:cubicBezTo>
                    <a:pt x="48435" y="10709"/>
                    <a:pt x="48635" y="10743"/>
                    <a:pt x="48835" y="10776"/>
                  </a:cubicBezTo>
                  <a:cubicBezTo>
                    <a:pt x="48965" y="10805"/>
                    <a:pt x="49094" y="10816"/>
                    <a:pt x="49224" y="10816"/>
                  </a:cubicBezTo>
                  <a:cubicBezTo>
                    <a:pt x="49695" y="10816"/>
                    <a:pt x="50165" y="10661"/>
                    <a:pt x="50636" y="10609"/>
                  </a:cubicBezTo>
                  <a:cubicBezTo>
                    <a:pt x="50674" y="10603"/>
                    <a:pt x="50713" y="10600"/>
                    <a:pt x="50753" y="10600"/>
                  </a:cubicBezTo>
                  <a:cubicBezTo>
                    <a:pt x="51258" y="10600"/>
                    <a:pt x="51998" y="11046"/>
                    <a:pt x="52417" y="11046"/>
                  </a:cubicBezTo>
                  <a:cubicBezTo>
                    <a:pt x="52507" y="11046"/>
                    <a:pt x="52583" y="11026"/>
                    <a:pt x="52638" y="10976"/>
                  </a:cubicBezTo>
                  <a:cubicBezTo>
                    <a:pt x="53105" y="10576"/>
                    <a:pt x="52604" y="9608"/>
                    <a:pt x="52338" y="9308"/>
                  </a:cubicBezTo>
                  <a:cubicBezTo>
                    <a:pt x="52019" y="8845"/>
                    <a:pt x="48983" y="7652"/>
                    <a:pt x="48212" y="7652"/>
                  </a:cubicBezTo>
                  <a:cubicBezTo>
                    <a:pt x="48099" y="7652"/>
                    <a:pt x="48034" y="7677"/>
                    <a:pt x="48034" y="7735"/>
                  </a:cubicBezTo>
                  <a:lnTo>
                    <a:pt x="48034" y="7735"/>
                  </a:lnTo>
                  <a:cubicBezTo>
                    <a:pt x="47999" y="6838"/>
                    <a:pt x="47433" y="6339"/>
                    <a:pt x="46667" y="6106"/>
                  </a:cubicBezTo>
                  <a:cubicBezTo>
                    <a:pt x="46062" y="5911"/>
                    <a:pt x="45335" y="5841"/>
                    <a:pt x="44609" y="5841"/>
                  </a:cubicBezTo>
                  <a:cubicBezTo>
                    <a:pt x="42850" y="5841"/>
                    <a:pt x="41096" y="6249"/>
                    <a:pt x="41096" y="6273"/>
                  </a:cubicBezTo>
                  <a:cubicBezTo>
                    <a:pt x="40255" y="4064"/>
                    <a:pt x="36864" y="2519"/>
                    <a:pt x="33538" y="2519"/>
                  </a:cubicBezTo>
                  <a:cubicBezTo>
                    <a:pt x="32645" y="2519"/>
                    <a:pt x="31756" y="2630"/>
                    <a:pt x="30922" y="2870"/>
                  </a:cubicBezTo>
                  <a:cubicBezTo>
                    <a:pt x="29837" y="1160"/>
                    <a:pt x="27162" y="1"/>
                    <a:pt x="24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7104963" y="4656200"/>
              <a:ext cx="30900" cy="30675"/>
            </a:xfrm>
            <a:custGeom>
              <a:avLst/>
              <a:gdLst/>
              <a:ahLst/>
              <a:cxnLst/>
              <a:rect l="l" t="t" r="r" b="b"/>
              <a:pathLst>
                <a:path w="1236" h="1227" extrusionOk="0">
                  <a:moveTo>
                    <a:pt x="365" y="0"/>
                  </a:moveTo>
                  <a:cubicBezTo>
                    <a:pt x="287" y="0"/>
                    <a:pt x="209" y="9"/>
                    <a:pt x="134" y="25"/>
                  </a:cubicBezTo>
                  <a:cubicBezTo>
                    <a:pt x="34" y="259"/>
                    <a:pt x="1" y="526"/>
                    <a:pt x="1" y="792"/>
                  </a:cubicBezTo>
                  <a:cubicBezTo>
                    <a:pt x="68" y="1059"/>
                    <a:pt x="268" y="1226"/>
                    <a:pt x="535" y="1226"/>
                  </a:cubicBezTo>
                  <a:cubicBezTo>
                    <a:pt x="701" y="1193"/>
                    <a:pt x="835" y="1126"/>
                    <a:pt x="935" y="993"/>
                  </a:cubicBezTo>
                  <a:cubicBezTo>
                    <a:pt x="1068" y="826"/>
                    <a:pt x="1168" y="659"/>
                    <a:pt x="1235" y="459"/>
                  </a:cubicBezTo>
                  <a:lnTo>
                    <a:pt x="1068" y="225"/>
                  </a:lnTo>
                  <a:cubicBezTo>
                    <a:pt x="843" y="75"/>
                    <a:pt x="599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7061613" y="4704550"/>
              <a:ext cx="43375" cy="34850"/>
            </a:xfrm>
            <a:custGeom>
              <a:avLst/>
              <a:gdLst/>
              <a:ahLst/>
              <a:cxnLst/>
              <a:rect l="l" t="t" r="r" b="b"/>
              <a:pathLst>
                <a:path w="1735" h="1394" extrusionOk="0">
                  <a:moveTo>
                    <a:pt x="512" y="0"/>
                  </a:moveTo>
                  <a:cubicBezTo>
                    <a:pt x="431" y="0"/>
                    <a:pt x="349" y="9"/>
                    <a:pt x="267" y="26"/>
                  </a:cubicBezTo>
                  <a:cubicBezTo>
                    <a:pt x="234" y="26"/>
                    <a:pt x="201" y="26"/>
                    <a:pt x="167" y="59"/>
                  </a:cubicBezTo>
                  <a:cubicBezTo>
                    <a:pt x="134" y="93"/>
                    <a:pt x="134" y="93"/>
                    <a:pt x="134" y="126"/>
                  </a:cubicBezTo>
                  <a:cubicBezTo>
                    <a:pt x="67" y="460"/>
                    <a:pt x="34" y="793"/>
                    <a:pt x="0" y="1160"/>
                  </a:cubicBezTo>
                  <a:cubicBezTo>
                    <a:pt x="0" y="1160"/>
                    <a:pt x="0" y="1193"/>
                    <a:pt x="0" y="1193"/>
                  </a:cubicBezTo>
                  <a:cubicBezTo>
                    <a:pt x="34" y="1227"/>
                    <a:pt x="34" y="1227"/>
                    <a:pt x="67" y="1227"/>
                  </a:cubicBezTo>
                  <a:cubicBezTo>
                    <a:pt x="467" y="1327"/>
                    <a:pt x="868" y="1394"/>
                    <a:pt x="1268" y="1394"/>
                  </a:cubicBezTo>
                  <a:cubicBezTo>
                    <a:pt x="1401" y="1394"/>
                    <a:pt x="1602" y="1394"/>
                    <a:pt x="1668" y="1294"/>
                  </a:cubicBezTo>
                  <a:cubicBezTo>
                    <a:pt x="1735" y="1160"/>
                    <a:pt x="1735" y="1060"/>
                    <a:pt x="1668" y="960"/>
                  </a:cubicBezTo>
                  <a:cubicBezTo>
                    <a:pt x="1552" y="379"/>
                    <a:pt x="1056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7134988" y="4704300"/>
              <a:ext cx="19225" cy="20100"/>
            </a:xfrm>
            <a:custGeom>
              <a:avLst/>
              <a:gdLst/>
              <a:ahLst/>
              <a:cxnLst/>
              <a:rect l="l" t="t" r="r" b="b"/>
              <a:pathLst>
                <a:path w="769" h="804" extrusionOk="0">
                  <a:moveTo>
                    <a:pt x="380" y="0"/>
                  </a:moveTo>
                  <a:cubicBezTo>
                    <a:pt x="244" y="0"/>
                    <a:pt x="32" y="276"/>
                    <a:pt x="1" y="403"/>
                  </a:cubicBezTo>
                  <a:cubicBezTo>
                    <a:pt x="1" y="603"/>
                    <a:pt x="134" y="770"/>
                    <a:pt x="334" y="803"/>
                  </a:cubicBezTo>
                  <a:cubicBezTo>
                    <a:pt x="368" y="770"/>
                    <a:pt x="401" y="770"/>
                    <a:pt x="434" y="770"/>
                  </a:cubicBezTo>
                  <a:lnTo>
                    <a:pt x="701" y="636"/>
                  </a:lnTo>
                  <a:cubicBezTo>
                    <a:pt x="701" y="636"/>
                    <a:pt x="735" y="603"/>
                    <a:pt x="735" y="603"/>
                  </a:cubicBezTo>
                  <a:cubicBezTo>
                    <a:pt x="768" y="570"/>
                    <a:pt x="768" y="536"/>
                    <a:pt x="735" y="503"/>
                  </a:cubicBezTo>
                  <a:lnTo>
                    <a:pt x="535" y="136"/>
                  </a:lnTo>
                  <a:cubicBezTo>
                    <a:pt x="501" y="69"/>
                    <a:pt x="468" y="36"/>
                    <a:pt x="401" y="3"/>
                  </a:cubicBezTo>
                  <a:cubicBezTo>
                    <a:pt x="394" y="1"/>
                    <a:pt x="387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2"/>
          <p:cNvGrpSpPr/>
          <p:nvPr/>
        </p:nvGrpSpPr>
        <p:grpSpPr>
          <a:xfrm>
            <a:off x="4188140" y="3723225"/>
            <a:ext cx="1320190" cy="1034991"/>
            <a:chOff x="4188140" y="3723225"/>
            <a:chExt cx="1320190" cy="1034991"/>
          </a:xfrm>
        </p:grpSpPr>
        <p:sp>
          <p:nvSpPr>
            <p:cNvPr id="399" name="Google Shape;399;p42"/>
            <p:cNvSpPr/>
            <p:nvPr/>
          </p:nvSpPr>
          <p:spPr>
            <a:xfrm>
              <a:off x="4566513" y="3723225"/>
              <a:ext cx="563434" cy="949210"/>
            </a:xfrm>
            <a:custGeom>
              <a:avLst/>
              <a:gdLst/>
              <a:ahLst/>
              <a:cxnLst/>
              <a:rect l="l" t="t" r="r" b="b"/>
              <a:pathLst>
                <a:path w="15445" h="26020" extrusionOk="0">
                  <a:moveTo>
                    <a:pt x="6872" y="1"/>
                  </a:moveTo>
                  <a:cubicBezTo>
                    <a:pt x="3102" y="1"/>
                    <a:pt x="0" y="2736"/>
                    <a:pt x="0" y="6139"/>
                  </a:cubicBezTo>
                  <a:lnTo>
                    <a:pt x="0" y="26020"/>
                  </a:lnTo>
                  <a:lnTo>
                    <a:pt x="15444" y="26020"/>
                  </a:lnTo>
                  <a:lnTo>
                    <a:pt x="15444" y="6139"/>
                  </a:lnTo>
                  <a:cubicBezTo>
                    <a:pt x="15444" y="2736"/>
                    <a:pt x="12376" y="1"/>
                    <a:pt x="8573" y="1"/>
                  </a:cubicBezTo>
                  <a:close/>
                </a:path>
              </a:pathLst>
            </a:custGeom>
            <a:solidFill>
              <a:srgbClr val="13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 flipH="1">
              <a:off x="4188140" y="4479536"/>
              <a:ext cx="1320190" cy="278681"/>
            </a:xfrm>
            <a:custGeom>
              <a:avLst/>
              <a:gdLst/>
              <a:ahLst/>
              <a:cxnLst/>
              <a:rect l="l" t="t" r="r" b="b"/>
              <a:pathLst>
                <a:path w="53105" h="11210" extrusionOk="0">
                  <a:moveTo>
                    <a:pt x="17546" y="9984"/>
                  </a:moveTo>
                  <a:lnTo>
                    <a:pt x="17546" y="10075"/>
                  </a:lnTo>
                  <a:cubicBezTo>
                    <a:pt x="17563" y="10042"/>
                    <a:pt x="17561" y="10011"/>
                    <a:pt x="17546" y="9984"/>
                  </a:cubicBezTo>
                  <a:close/>
                  <a:moveTo>
                    <a:pt x="24433" y="1"/>
                  </a:moveTo>
                  <a:cubicBezTo>
                    <a:pt x="24395" y="1"/>
                    <a:pt x="24356" y="1"/>
                    <a:pt x="24318" y="2"/>
                  </a:cubicBezTo>
                  <a:cubicBezTo>
                    <a:pt x="21582" y="68"/>
                    <a:pt x="18947" y="1403"/>
                    <a:pt x="18080" y="3170"/>
                  </a:cubicBezTo>
                  <a:cubicBezTo>
                    <a:pt x="17185" y="2801"/>
                    <a:pt x="16245" y="2613"/>
                    <a:pt x="15306" y="2613"/>
                  </a:cubicBezTo>
                  <a:cubicBezTo>
                    <a:pt x="14634" y="2613"/>
                    <a:pt x="13963" y="2709"/>
                    <a:pt x="13310" y="2904"/>
                  </a:cubicBezTo>
                  <a:cubicBezTo>
                    <a:pt x="9907" y="3938"/>
                    <a:pt x="4737" y="6339"/>
                    <a:pt x="4770" y="9108"/>
                  </a:cubicBezTo>
                  <a:cubicBezTo>
                    <a:pt x="4372" y="9039"/>
                    <a:pt x="3941" y="9001"/>
                    <a:pt x="3499" y="9001"/>
                  </a:cubicBezTo>
                  <a:cubicBezTo>
                    <a:pt x="2237" y="9001"/>
                    <a:pt x="890" y="9309"/>
                    <a:pt x="0" y="10075"/>
                  </a:cubicBezTo>
                  <a:cubicBezTo>
                    <a:pt x="1053" y="10376"/>
                    <a:pt x="2221" y="10453"/>
                    <a:pt x="3410" y="10453"/>
                  </a:cubicBezTo>
                  <a:cubicBezTo>
                    <a:pt x="4657" y="10453"/>
                    <a:pt x="5927" y="10368"/>
                    <a:pt x="7110" y="10368"/>
                  </a:cubicBezTo>
                  <a:cubicBezTo>
                    <a:pt x="7300" y="10368"/>
                    <a:pt x="7488" y="10371"/>
                    <a:pt x="7672" y="10376"/>
                  </a:cubicBezTo>
                  <a:cubicBezTo>
                    <a:pt x="7906" y="10376"/>
                    <a:pt x="8206" y="10342"/>
                    <a:pt x="8306" y="10109"/>
                  </a:cubicBezTo>
                  <a:cubicBezTo>
                    <a:pt x="8673" y="10242"/>
                    <a:pt x="9007" y="10476"/>
                    <a:pt x="9307" y="10776"/>
                  </a:cubicBezTo>
                  <a:lnTo>
                    <a:pt x="9741" y="9442"/>
                  </a:lnTo>
                  <a:cubicBezTo>
                    <a:pt x="10308" y="9675"/>
                    <a:pt x="10808" y="9975"/>
                    <a:pt x="11275" y="10342"/>
                  </a:cubicBezTo>
                  <a:lnTo>
                    <a:pt x="11609" y="9708"/>
                  </a:lnTo>
                  <a:cubicBezTo>
                    <a:pt x="11909" y="9809"/>
                    <a:pt x="12209" y="10009"/>
                    <a:pt x="12409" y="10242"/>
                  </a:cubicBezTo>
                  <a:cubicBezTo>
                    <a:pt x="12609" y="10142"/>
                    <a:pt x="12709" y="9942"/>
                    <a:pt x="12643" y="9708"/>
                  </a:cubicBezTo>
                  <a:lnTo>
                    <a:pt x="12643" y="9708"/>
                  </a:lnTo>
                  <a:lnTo>
                    <a:pt x="13710" y="10142"/>
                  </a:lnTo>
                  <a:lnTo>
                    <a:pt x="13710" y="9308"/>
                  </a:lnTo>
                  <a:cubicBezTo>
                    <a:pt x="14144" y="9575"/>
                    <a:pt x="14511" y="9942"/>
                    <a:pt x="14777" y="10409"/>
                  </a:cubicBezTo>
                  <a:cubicBezTo>
                    <a:pt x="14511" y="9775"/>
                    <a:pt x="14377" y="9075"/>
                    <a:pt x="14377" y="8408"/>
                  </a:cubicBezTo>
                  <a:lnTo>
                    <a:pt x="14377" y="8408"/>
                  </a:lnTo>
                  <a:cubicBezTo>
                    <a:pt x="15211" y="8808"/>
                    <a:pt x="15845" y="9475"/>
                    <a:pt x="16245" y="10309"/>
                  </a:cubicBezTo>
                  <a:cubicBezTo>
                    <a:pt x="16367" y="10187"/>
                    <a:pt x="16523" y="10128"/>
                    <a:pt x="16679" y="10128"/>
                  </a:cubicBezTo>
                  <a:cubicBezTo>
                    <a:pt x="16866" y="10128"/>
                    <a:pt x="17052" y="10212"/>
                    <a:pt x="17179" y="10376"/>
                  </a:cubicBezTo>
                  <a:cubicBezTo>
                    <a:pt x="17146" y="10209"/>
                    <a:pt x="17179" y="10075"/>
                    <a:pt x="17246" y="9942"/>
                  </a:cubicBezTo>
                  <a:cubicBezTo>
                    <a:pt x="17284" y="9914"/>
                    <a:pt x="17330" y="9901"/>
                    <a:pt x="17374" y="9901"/>
                  </a:cubicBezTo>
                  <a:cubicBezTo>
                    <a:pt x="17448" y="9901"/>
                    <a:pt x="17519" y="9935"/>
                    <a:pt x="17546" y="9984"/>
                  </a:cubicBezTo>
                  <a:lnTo>
                    <a:pt x="17546" y="9984"/>
                  </a:lnTo>
                  <a:lnTo>
                    <a:pt x="17546" y="9041"/>
                  </a:lnTo>
                  <a:cubicBezTo>
                    <a:pt x="17946" y="9275"/>
                    <a:pt x="18280" y="9608"/>
                    <a:pt x="18580" y="9975"/>
                  </a:cubicBezTo>
                  <a:lnTo>
                    <a:pt x="18613" y="8462"/>
                  </a:lnTo>
                  <a:lnTo>
                    <a:pt x="18613" y="8462"/>
                  </a:lnTo>
                  <a:cubicBezTo>
                    <a:pt x="18603" y="9452"/>
                    <a:pt x="20253" y="10178"/>
                    <a:pt x="20982" y="10509"/>
                  </a:cubicBezTo>
                  <a:lnTo>
                    <a:pt x="22316" y="8641"/>
                  </a:lnTo>
                  <a:lnTo>
                    <a:pt x="22216" y="10709"/>
                  </a:lnTo>
                  <a:cubicBezTo>
                    <a:pt x="23317" y="10376"/>
                    <a:pt x="24151" y="9475"/>
                    <a:pt x="24418" y="8374"/>
                  </a:cubicBezTo>
                  <a:lnTo>
                    <a:pt x="24418" y="10609"/>
                  </a:lnTo>
                  <a:cubicBezTo>
                    <a:pt x="24785" y="10242"/>
                    <a:pt x="25051" y="9809"/>
                    <a:pt x="25285" y="9375"/>
                  </a:cubicBezTo>
                  <a:lnTo>
                    <a:pt x="25418" y="10809"/>
                  </a:lnTo>
                  <a:cubicBezTo>
                    <a:pt x="27186" y="9942"/>
                    <a:pt x="28454" y="8975"/>
                    <a:pt x="28754" y="7040"/>
                  </a:cubicBezTo>
                  <a:lnTo>
                    <a:pt x="28754" y="7040"/>
                  </a:lnTo>
                  <a:cubicBezTo>
                    <a:pt x="29088" y="8541"/>
                    <a:pt x="28921" y="9375"/>
                    <a:pt x="28220" y="10743"/>
                  </a:cubicBezTo>
                  <a:cubicBezTo>
                    <a:pt x="28954" y="10242"/>
                    <a:pt x="29555" y="9542"/>
                    <a:pt x="29988" y="8774"/>
                  </a:cubicBezTo>
                  <a:lnTo>
                    <a:pt x="30389" y="10242"/>
                  </a:lnTo>
                  <a:lnTo>
                    <a:pt x="30822" y="9842"/>
                  </a:lnTo>
                  <a:lnTo>
                    <a:pt x="31356" y="10376"/>
                  </a:lnTo>
                  <a:lnTo>
                    <a:pt x="31990" y="9942"/>
                  </a:lnTo>
                  <a:lnTo>
                    <a:pt x="32523" y="10509"/>
                  </a:lnTo>
                  <a:cubicBezTo>
                    <a:pt x="32857" y="10309"/>
                    <a:pt x="33124" y="10075"/>
                    <a:pt x="33391" y="9809"/>
                  </a:cubicBezTo>
                  <a:cubicBezTo>
                    <a:pt x="34275" y="10471"/>
                    <a:pt x="35185" y="10744"/>
                    <a:pt x="36089" y="10744"/>
                  </a:cubicBezTo>
                  <a:cubicBezTo>
                    <a:pt x="37232" y="10744"/>
                    <a:pt x="38367" y="10308"/>
                    <a:pt x="39428" y="9675"/>
                  </a:cubicBezTo>
                  <a:lnTo>
                    <a:pt x="39428" y="10676"/>
                  </a:lnTo>
                  <a:lnTo>
                    <a:pt x="40563" y="9208"/>
                  </a:lnTo>
                  <a:cubicBezTo>
                    <a:pt x="40763" y="9575"/>
                    <a:pt x="40896" y="9975"/>
                    <a:pt x="40996" y="10409"/>
                  </a:cubicBezTo>
                  <a:cubicBezTo>
                    <a:pt x="41096" y="10209"/>
                    <a:pt x="41230" y="10009"/>
                    <a:pt x="41430" y="9842"/>
                  </a:cubicBezTo>
                  <a:cubicBezTo>
                    <a:pt x="41430" y="10009"/>
                    <a:pt x="41497" y="10175"/>
                    <a:pt x="41630" y="10276"/>
                  </a:cubicBezTo>
                  <a:cubicBezTo>
                    <a:pt x="41964" y="9675"/>
                    <a:pt x="42164" y="8975"/>
                    <a:pt x="42197" y="8274"/>
                  </a:cubicBezTo>
                  <a:lnTo>
                    <a:pt x="42998" y="10509"/>
                  </a:lnTo>
                  <a:cubicBezTo>
                    <a:pt x="43431" y="10042"/>
                    <a:pt x="43798" y="9542"/>
                    <a:pt x="44065" y="9008"/>
                  </a:cubicBezTo>
                  <a:lnTo>
                    <a:pt x="44399" y="10209"/>
                  </a:lnTo>
                  <a:cubicBezTo>
                    <a:pt x="44866" y="9175"/>
                    <a:pt x="45299" y="8141"/>
                    <a:pt x="45700" y="7073"/>
                  </a:cubicBezTo>
                  <a:cubicBezTo>
                    <a:pt x="45766" y="8408"/>
                    <a:pt x="45933" y="9775"/>
                    <a:pt x="46200" y="11109"/>
                  </a:cubicBezTo>
                  <a:lnTo>
                    <a:pt x="47034" y="9842"/>
                  </a:lnTo>
                  <a:lnTo>
                    <a:pt x="47634" y="11210"/>
                  </a:lnTo>
                  <a:cubicBezTo>
                    <a:pt x="47734" y="10909"/>
                    <a:pt x="47968" y="10743"/>
                    <a:pt x="48268" y="10709"/>
                  </a:cubicBezTo>
                  <a:cubicBezTo>
                    <a:pt x="48435" y="10709"/>
                    <a:pt x="48635" y="10743"/>
                    <a:pt x="48835" y="10776"/>
                  </a:cubicBezTo>
                  <a:cubicBezTo>
                    <a:pt x="48965" y="10805"/>
                    <a:pt x="49094" y="10816"/>
                    <a:pt x="49224" y="10816"/>
                  </a:cubicBezTo>
                  <a:cubicBezTo>
                    <a:pt x="49695" y="10816"/>
                    <a:pt x="50165" y="10661"/>
                    <a:pt x="50636" y="10609"/>
                  </a:cubicBezTo>
                  <a:cubicBezTo>
                    <a:pt x="50674" y="10603"/>
                    <a:pt x="50713" y="10600"/>
                    <a:pt x="50753" y="10600"/>
                  </a:cubicBezTo>
                  <a:cubicBezTo>
                    <a:pt x="51258" y="10600"/>
                    <a:pt x="51998" y="11046"/>
                    <a:pt x="52417" y="11046"/>
                  </a:cubicBezTo>
                  <a:cubicBezTo>
                    <a:pt x="52507" y="11046"/>
                    <a:pt x="52583" y="11026"/>
                    <a:pt x="52638" y="10976"/>
                  </a:cubicBezTo>
                  <a:cubicBezTo>
                    <a:pt x="53105" y="10576"/>
                    <a:pt x="52604" y="9608"/>
                    <a:pt x="52338" y="9308"/>
                  </a:cubicBezTo>
                  <a:cubicBezTo>
                    <a:pt x="52019" y="8845"/>
                    <a:pt x="48983" y="7652"/>
                    <a:pt x="48212" y="7652"/>
                  </a:cubicBezTo>
                  <a:cubicBezTo>
                    <a:pt x="48099" y="7652"/>
                    <a:pt x="48034" y="7677"/>
                    <a:pt x="48034" y="7735"/>
                  </a:cubicBezTo>
                  <a:lnTo>
                    <a:pt x="48034" y="7735"/>
                  </a:lnTo>
                  <a:cubicBezTo>
                    <a:pt x="47999" y="6838"/>
                    <a:pt x="47433" y="6339"/>
                    <a:pt x="46667" y="6106"/>
                  </a:cubicBezTo>
                  <a:cubicBezTo>
                    <a:pt x="46062" y="5911"/>
                    <a:pt x="45335" y="5841"/>
                    <a:pt x="44609" y="5841"/>
                  </a:cubicBezTo>
                  <a:cubicBezTo>
                    <a:pt x="42850" y="5841"/>
                    <a:pt x="41096" y="6249"/>
                    <a:pt x="41096" y="6273"/>
                  </a:cubicBezTo>
                  <a:cubicBezTo>
                    <a:pt x="40255" y="4064"/>
                    <a:pt x="36864" y="2519"/>
                    <a:pt x="33538" y="2519"/>
                  </a:cubicBezTo>
                  <a:cubicBezTo>
                    <a:pt x="32645" y="2519"/>
                    <a:pt x="31756" y="2630"/>
                    <a:pt x="30922" y="2870"/>
                  </a:cubicBezTo>
                  <a:cubicBezTo>
                    <a:pt x="29837" y="1160"/>
                    <a:pt x="27162" y="1"/>
                    <a:pt x="24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42"/>
            <p:cNvGrpSpPr/>
            <p:nvPr/>
          </p:nvGrpSpPr>
          <p:grpSpPr>
            <a:xfrm>
              <a:off x="4649098" y="4572181"/>
              <a:ext cx="103925" cy="93375"/>
              <a:chOff x="7061613" y="4656200"/>
              <a:chExt cx="92600" cy="83200"/>
            </a:xfrm>
          </p:grpSpPr>
          <p:sp>
            <p:nvSpPr>
              <p:cNvPr id="402" name="Google Shape;402;p42"/>
              <p:cNvSpPr/>
              <p:nvPr/>
            </p:nvSpPr>
            <p:spPr>
              <a:xfrm>
                <a:off x="7104963" y="4656200"/>
                <a:ext cx="3090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27" extrusionOk="0">
                    <a:moveTo>
                      <a:pt x="365" y="0"/>
                    </a:moveTo>
                    <a:cubicBezTo>
                      <a:pt x="287" y="0"/>
                      <a:pt x="209" y="9"/>
                      <a:pt x="134" y="25"/>
                    </a:cubicBezTo>
                    <a:cubicBezTo>
                      <a:pt x="34" y="259"/>
                      <a:pt x="1" y="526"/>
                      <a:pt x="1" y="792"/>
                    </a:cubicBezTo>
                    <a:cubicBezTo>
                      <a:pt x="68" y="1059"/>
                      <a:pt x="268" y="1226"/>
                      <a:pt x="535" y="1226"/>
                    </a:cubicBezTo>
                    <a:cubicBezTo>
                      <a:pt x="701" y="1193"/>
                      <a:pt x="835" y="1126"/>
                      <a:pt x="935" y="993"/>
                    </a:cubicBezTo>
                    <a:cubicBezTo>
                      <a:pt x="1068" y="826"/>
                      <a:pt x="1168" y="659"/>
                      <a:pt x="1235" y="459"/>
                    </a:cubicBezTo>
                    <a:lnTo>
                      <a:pt x="1068" y="225"/>
                    </a:lnTo>
                    <a:cubicBezTo>
                      <a:pt x="843" y="75"/>
                      <a:pt x="599" y="0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2"/>
              <p:cNvSpPr/>
              <p:nvPr/>
            </p:nvSpPr>
            <p:spPr>
              <a:xfrm>
                <a:off x="7061613" y="4704550"/>
                <a:ext cx="433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394" extrusionOk="0">
                    <a:moveTo>
                      <a:pt x="512" y="0"/>
                    </a:moveTo>
                    <a:cubicBezTo>
                      <a:pt x="431" y="0"/>
                      <a:pt x="349" y="9"/>
                      <a:pt x="267" y="26"/>
                    </a:cubicBezTo>
                    <a:cubicBezTo>
                      <a:pt x="234" y="26"/>
                      <a:pt x="201" y="26"/>
                      <a:pt x="167" y="59"/>
                    </a:cubicBezTo>
                    <a:cubicBezTo>
                      <a:pt x="134" y="93"/>
                      <a:pt x="134" y="93"/>
                      <a:pt x="134" y="126"/>
                    </a:cubicBezTo>
                    <a:cubicBezTo>
                      <a:pt x="67" y="460"/>
                      <a:pt x="34" y="793"/>
                      <a:pt x="0" y="1160"/>
                    </a:cubicBezTo>
                    <a:cubicBezTo>
                      <a:pt x="0" y="1160"/>
                      <a:pt x="0" y="1193"/>
                      <a:pt x="0" y="1193"/>
                    </a:cubicBezTo>
                    <a:cubicBezTo>
                      <a:pt x="34" y="1227"/>
                      <a:pt x="34" y="1227"/>
                      <a:pt x="67" y="1227"/>
                    </a:cubicBezTo>
                    <a:cubicBezTo>
                      <a:pt x="467" y="1327"/>
                      <a:pt x="868" y="1394"/>
                      <a:pt x="1268" y="1394"/>
                    </a:cubicBezTo>
                    <a:cubicBezTo>
                      <a:pt x="1401" y="1394"/>
                      <a:pt x="1602" y="1394"/>
                      <a:pt x="1668" y="1294"/>
                    </a:cubicBezTo>
                    <a:cubicBezTo>
                      <a:pt x="1735" y="1160"/>
                      <a:pt x="1735" y="1060"/>
                      <a:pt x="1668" y="960"/>
                    </a:cubicBezTo>
                    <a:cubicBezTo>
                      <a:pt x="1552" y="379"/>
                      <a:pt x="1056" y="0"/>
                      <a:pt x="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2"/>
              <p:cNvSpPr/>
              <p:nvPr/>
            </p:nvSpPr>
            <p:spPr>
              <a:xfrm>
                <a:off x="7134988" y="4704300"/>
                <a:ext cx="192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4" extrusionOk="0">
                    <a:moveTo>
                      <a:pt x="380" y="0"/>
                    </a:moveTo>
                    <a:cubicBezTo>
                      <a:pt x="244" y="0"/>
                      <a:pt x="32" y="276"/>
                      <a:pt x="1" y="403"/>
                    </a:cubicBezTo>
                    <a:cubicBezTo>
                      <a:pt x="1" y="603"/>
                      <a:pt x="134" y="770"/>
                      <a:pt x="334" y="803"/>
                    </a:cubicBezTo>
                    <a:cubicBezTo>
                      <a:pt x="368" y="770"/>
                      <a:pt x="401" y="770"/>
                      <a:pt x="434" y="770"/>
                    </a:cubicBezTo>
                    <a:lnTo>
                      <a:pt x="701" y="636"/>
                    </a:lnTo>
                    <a:cubicBezTo>
                      <a:pt x="701" y="636"/>
                      <a:pt x="735" y="603"/>
                      <a:pt x="735" y="603"/>
                    </a:cubicBezTo>
                    <a:cubicBezTo>
                      <a:pt x="768" y="570"/>
                      <a:pt x="768" y="536"/>
                      <a:pt x="735" y="503"/>
                    </a:cubicBezTo>
                    <a:lnTo>
                      <a:pt x="535" y="136"/>
                    </a:lnTo>
                    <a:cubicBezTo>
                      <a:pt x="501" y="69"/>
                      <a:pt x="468" y="36"/>
                      <a:pt x="401" y="3"/>
                    </a:cubicBezTo>
                    <a:cubicBezTo>
                      <a:pt x="394" y="1"/>
                      <a:pt x="387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" name="Google Shape;405;p42"/>
          <p:cNvGrpSpPr/>
          <p:nvPr/>
        </p:nvGrpSpPr>
        <p:grpSpPr>
          <a:xfrm>
            <a:off x="-76232" y="3581217"/>
            <a:ext cx="1114807" cy="1138446"/>
            <a:chOff x="-76232" y="3581217"/>
            <a:chExt cx="1114807" cy="1138446"/>
          </a:xfrm>
        </p:grpSpPr>
        <p:sp>
          <p:nvSpPr>
            <p:cNvPr id="406" name="Google Shape;406;p42"/>
            <p:cNvSpPr/>
            <p:nvPr/>
          </p:nvSpPr>
          <p:spPr>
            <a:xfrm>
              <a:off x="151307" y="3581217"/>
              <a:ext cx="635832" cy="1071178"/>
            </a:xfrm>
            <a:custGeom>
              <a:avLst/>
              <a:gdLst/>
              <a:ahLst/>
              <a:cxnLst/>
              <a:rect l="l" t="t" r="r" b="b"/>
              <a:pathLst>
                <a:path w="15445" h="26020" extrusionOk="0">
                  <a:moveTo>
                    <a:pt x="6872" y="1"/>
                  </a:moveTo>
                  <a:cubicBezTo>
                    <a:pt x="3102" y="1"/>
                    <a:pt x="0" y="2736"/>
                    <a:pt x="0" y="6139"/>
                  </a:cubicBezTo>
                  <a:lnTo>
                    <a:pt x="0" y="26020"/>
                  </a:lnTo>
                  <a:lnTo>
                    <a:pt x="15444" y="26020"/>
                  </a:lnTo>
                  <a:lnTo>
                    <a:pt x="15444" y="6139"/>
                  </a:lnTo>
                  <a:cubicBezTo>
                    <a:pt x="15444" y="2736"/>
                    <a:pt x="12376" y="1"/>
                    <a:pt x="8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 flipH="1">
              <a:off x="-76232" y="4484365"/>
              <a:ext cx="1114807" cy="235298"/>
            </a:xfrm>
            <a:custGeom>
              <a:avLst/>
              <a:gdLst/>
              <a:ahLst/>
              <a:cxnLst/>
              <a:rect l="l" t="t" r="r" b="b"/>
              <a:pathLst>
                <a:path w="53105" h="11210" extrusionOk="0">
                  <a:moveTo>
                    <a:pt x="17546" y="9984"/>
                  </a:moveTo>
                  <a:lnTo>
                    <a:pt x="17546" y="10075"/>
                  </a:lnTo>
                  <a:cubicBezTo>
                    <a:pt x="17563" y="10042"/>
                    <a:pt x="17561" y="10011"/>
                    <a:pt x="17546" y="9984"/>
                  </a:cubicBezTo>
                  <a:close/>
                  <a:moveTo>
                    <a:pt x="24433" y="1"/>
                  </a:moveTo>
                  <a:cubicBezTo>
                    <a:pt x="24395" y="1"/>
                    <a:pt x="24356" y="1"/>
                    <a:pt x="24318" y="2"/>
                  </a:cubicBezTo>
                  <a:cubicBezTo>
                    <a:pt x="21582" y="68"/>
                    <a:pt x="18947" y="1403"/>
                    <a:pt x="18080" y="3170"/>
                  </a:cubicBezTo>
                  <a:cubicBezTo>
                    <a:pt x="17185" y="2801"/>
                    <a:pt x="16245" y="2613"/>
                    <a:pt x="15306" y="2613"/>
                  </a:cubicBezTo>
                  <a:cubicBezTo>
                    <a:pt x="14634" y="2613"/>
                    <a:pt x="13963" y="2709"/>
                    <a:pt x="13310" y="2904"/>
                  </a:cubicBezTo>
                  <a:cubicBezTo>
                    <a:pt x="9907" y="3938"/>
                    <a:pt x="4737" y="6339"/>
                    <a:pt x="4770" y="9108"/>
                  </a:cubicBezTo>
                  <a:cubicBezTo>
                    <a:pt x="4372" y="9039"/>
                    <a:pt x="3941" y="9001"/>
                    <a:pt x="3499" y="9001"/>
                  </a:cubicBezTo>
                  <a:cubicBezTo>
                    <a:pt x="2237" y="9001"/>
                    <a:pt x="890" y="9309"/>
                    <a:pt x="0" y="10075"/>
                  </a:cubicBezTo>
                  <a:cubicBezTo>
                    <a:pt x="1053" y="10376"/>
                    <a:pt x="2221" y="10453"/>
                    <a:pt x="3410" y="10453"/>
                  </a:cubicBezTo>
                  <a:cubicBezTo>
                    <a:pt x="4657" y="10453"/>
                    <a:pt x="5927" y="10368"/>
                    <a:pt x="7110" y="10368"/>
                  </a:cubicBezTo>
                  <a:cubicBezTo>
                    <a:pt x="7300" y="10368"/>
                    <a:pt x="7488" y="10371"/>
                    <a:pt x="7672" y="10376"/>
                  </a:cubicBezTo>
                  <a:cubicBezTo>
                    <a:pt x="7906" y="10376"/>
                    <a:pt x="8206" y="10342"/>
                    <a:pt x="8306" y="10109"/>
                  </a:cubicBezTo>
                  <a:cubicBezTo>
                    <a:pt x="8673" y="10242"/>
                    <a:pt x="9007" y="10476"/>
                    <a:pt x="9307" y="10776"/>
                  </a:cubicBezTo>
                  <a:lnTo>
                    <a:pt x="9741" y="9442"/>
                  </a:lnTo>
                  <a:cubicBezTo>
                    <a:pt x="10308" y="9675"/>
                    <a:pt x="10808" y="9975"/>
                    <a:pt x="11275" y="10342"/>
                  </a:cubicBezTo>
                  <a:lnTo>
                    <a:pt x="11609" y="9708"/>
                  </a:lnTo>
                  <a:cubicBezTo>
                    <a:pt x="11909" y="9809"/>
                    <a:pt x="12209" y="10009"/>
                    <a:pt x="12409" y="10242"/>
                  </a:cubicBezTo>
                  <a:cubicBezTo>
                    <a:pt x="12609" y="10142"/>
                    <a:pt x="12709" y="9942"/>
                    <a:pt x="12643" y="9708"/>
                  </a:cubicBezTo>
                  <a:lnTo>
                    <a:pt x="12643" y="9708"/>
                  </a:lnTo>
                  <a:lnTo>
                    <a:pt x="13710" y="10142"/>
                  </a:lnTo>
                  <a:lnTo>
                    <a:pt x="13710" y="9308"/>
                  </a:lnTo>
                  <a:cubicBezTo>
                    <a:pt x="14144" y="9575"/>
                    <a:pt x="14511" y="9942"/>
                    <a:pt x="14777" y="10409"/>
                  </a:cubicBezTo>
                  <a:cubicBezTo>
                    <a:pt x="14511" y="9775"/>
                    <a:pt x="14377" y="9075"/>
                    <a:pt x="14377" y="8408"/>
                  </a:cubicBezTo>
                  <a:lnTo>
                    <a:pt x="14377" y="8408"/>
                  </a:lnTo>
                  <a:cubicBezTo>
                    <a:pt x="15211" y="8808"/>
                    <a:pt x="15845" y="9475"/>
                    <a:pt x="16245" y="10309"/>
                  </a:cubicBezTo>
                  <a:cubicBezTo>
                    <a:pt x="16367" y="10187"/>
                    <a:pt x="16523" y="10128"/>
                    <a:pt x="16679" y="10128"/>
                  </a:cubicBezTo>
                  <a:cubicBezTo>
                    <a:pt x="16866" y="10128"/>
                    <a:pt x="17052" y="10212"/>
                    <a:pt x="17179" y="10376"/>
                  </a:cubicBezTo>
                  <a:cubicBezTo>
                    <a:pt x="17146" y="10209"/>
                    <a:pt x="17179" y="10075"/>
                    <a:pt x="17246" y="9942"/>
                  </a:cubicBezTo>
                  <a:cubicBezTo>
                    <a:pt x="17284" y="9914"/>
                    <a:pt x="17330" y="9901"/>
                    <a:pt x="17374" y="9901"/>
                  </a:cubicBezTo>
                  <a:cubicBezTo>
                    <a:pt x="17448" y="9901"/>
                    <a:pt x="17519" y="9935"/>
                    <a:pt x="17546" y="9984"/>
                  </a:cubicBezTo>
                  <a:lnTo>
                    <a:pt x="17546" y="9984"/>
                  </a:lnTo>
                  <a:lnTo>
                    <a:pt x="17546" y="9041"/>
                  </a:lnTo>
                  <a:cubicBezTo>
                    <a:pt x="17946" y="9275"/>
                    <a:pt x="18280" y="9608"/>
                    <a:pt x="18580" y="9975"/>
                  </a:cubicBezTo>
                  <a:lnTo>
                    <a:pt x="18613" y="8462"/>
                  </a:lnTo>
                  <a:lnTo>
                    <a:pt x="18613" y="8462"/>
                  </a:lnTo>
                  <a:cubicBezTo>
                    <a:pt x="18603" y="9452"/>
                    <a:pt x="20253" y="10178"/>
                    <a:pt x="20982" y="10509"/>
                  </a:cubicBezTo>
                  <a:lnTo>
                    <a:pt x="22316" y="8641"/>
                  </a:lnTo>
                  <a:lnTo>
                    <a:pt x="22216" y="10709"/>
                  </a:lnTo>
                  <a:cubicBezTo>
                    <a:pt x="23317" y="10376"/>
                    <a:pt x="24151" y="9475"/>
                    <a:pt x="24418" y="8374"/>
                  </a:cubicBezTo>
                  <a:lnTo>
                    <a:pt x="24418" y="10609"/>
                  </a:lnTo>
                  <a:cubicBezTo>
                    <a:pt x="24785" y="10242"/>
                    <a:pt x="25051" y="9809"/>
                    <a:pt x="25285" y="9375"/>
                  </a:cubicBezTo>
                  <a:lnTo>
                    <a:pt x="25418" y="10809"/>
                  </a:lnTo>
                  <a:cubicBezTo>
                    <a:pt x="27186" y="9942"/>
                    <a:pt x="28454" y="8975"/>
                    <a:pt x="28754" y="7040"/>
                  </a:cubicBezTo>
                  <a:lnTo>
                    <a:pt x="28754" y="7040"/>
                  </a:lnTo>
                  <a:cubicBezTo>
                    <a:pt x="29088" y="8541"/>
                    <a:pt x="28921" y="9375"/>
                    <a:pt x="28220" y="10743"/>
                  </a:cubicBezTo>
                  <a:cubicBezTo>
                    <a:pt x="28954" y="10242"/>
                    <a:pt x="29555" y="9542"/>
                    <a:pt x="29988" y="8774"/>
                  </a:cubicBezTo>
                  <a:lnTo>
                    <a:pt x="30389" y="10242"/>
                  </a:lnTo>
                  <a:lnTo>
                    <a:pt x="30822" y="9842"/>
                  </a:lnTo>
                  <a:lnTo>
                    <a:pt x="31356" y="10376"/>
                  </a:lnTo>
                  <a:lnTo>
                    <a:pt x="31990" y="9942"/>
                  </a:lnTo>
                  <a:lnTo>
                    <a:pt x="32523" y="10509"/>
                  </a:lnTo>
                  <a:cubicBezTo>
                    <a:pt x="32857" y="10309"/>
                    <a:pt x="33124" y="10075"/>
                    <a:pt x="33391" y="9809"/>
                  </a:cubicBezTo>
                  <a:cubicBezTo>
                    <a:pt x="34275" y="10471"/>
                    <a:pt x="35185" y="10744"/>
                    <a:pt x="36089" y="10744"/>
                  </a:cubicBezTo>
                  <a:cubicBezTo>
                    <a:pt x="37232" y="10744"/>
                    <a:pt x="38367" y="10308"/>
                    <a:pt x="39428" y="9675"/>
                  </a:cubicBezTo>
                  <a:lnTo>
                    <a:pt x="39428" y="10676"/>
                  </a:lnTo>
                  <a:lnTo>
                    <a:pt x="40563" y="9208"/>
                  </a:lnTo>
                  <a:cubicBezTo>
                    <a:pt x="40763" y="9575"/>
                    <a:pt x="40896" y="9975"/>
                    <a:pt x="40996" y="10409"/>
                  </a:cubicBezTo>
                  <a:cubicBezTo>
                    <a:pt x="41096" y="10209"/>
                    <a:pt x="41230" y="10009"/>
                    <a:pt x="41430" y="9842"/>
                  </a:cubicBezTo>
                  <a:cubicBezTo>
                    <a:pt x="41430" y="10009"/>
                    <a:pt x="41497" y="10175"/>
                    <a:pt x="41630" y="10276"/>
                  </a:cubicBezTo>
                  <a:cubicBezTo>
                    <a:pt x="41964" y="9675"/>
                    <a:pt x="42164" y="8975"/>
                    <a:pt x="42197" y="8274"/>
                  </a:cubicBezTo>
                  <a:lnTo>
                    <a:pt x="42998" y="10509"/>
                  </a:lnTo>
                  <a:cubicBezTo>
                    <a:pt x="43431" y="10042"/>
                    <a:pt x="43798" y="9542"/>
                    <a:pt x="44065" y="9008"/>
                  </a:cubicBezTo>
                  <a:lnTo>
                    <a:pt x="44399" y="10209"/>
                  </a:lnTo>
                  <a:cubicBezTo>
                    <a:pt x="44866" y="9175"/>
                    <a:pt x="45299" y="8141"/>
                    <a:pt x="45700" y="7073"/>
                  </a:cubicBezTo>
                  <a:cubicBezTo>
                    <a:pt x="45766" y="8408"/>
                    <a:pt x="45933" y="9775"/>
                    <a:pt x="46200" y="11109"/>
                  </a:cubicBezTo>
                  <a:lnTo>
                    <a:pt x="47034" y="9842"/>
                  </a:lnTo>
                  <a:lnTo>
                    <a:pt x="47634" y="11210"/>
                  </a:lnTo>
                  <a:cubicBezTo>
                    <a:pt x="47734" y="10909"/>
                    <a:pt x="47968" y="10743"/>
                    <a:pt x="48268" y="10709"/>
                  </a:cubicBezTo>
                  <a:cubicBezTo>
                    <a:pt x="48435" y="10709"/>
                    <a:pt x="48635" y="10743"/>
                    <a:pt x="48835" y="10776"/>
                  </a:cubicBezTo>
                  <a:cubicBezTo>
                    <a:pt x="48965" y="10805"/>
                    <a:pt x="49094" y="10816"/>
                    <a:pt x="49224" y="10816"/>
                  </a:cubicBezTo>
                  <a:cubicBezTo>
                    <a:pt x="49695" y="10816"/>
                    <a:pt x="50165" y="10661"/>
                    <a:pt x="50636" y="10609"/>
                  </a:cubicBezTo>
                  <a:cubicBezTo>
                    <a:pt x="50674" y="10603"/>
                    <a:pt x="50713" y="10600"/>
                    <a:pt x="50753" y="10600"/>
                  </a:cubicBezTo>
                  <a:cubicBezTo>
                    <a:pt x="51258" y="10600"/>
                    <a:pt x="51998" y="11046"/>
                    <a:pt x="52417" y="11046"/>
                  </a:cubicBezTo>
                  <a:cubicBezTo>
                    <a:pt x="52507" y="11046"/>
                    <a:pt x="52583" y="11026"/>
                    <a:pt x="52638" y="10976"/>
                  </a:cubicBezTo>
                  <a:cubicBezTo>
                    <a:pt x="53105" y="10576"/>
                    <a:pt x="52604" y="9608"/>
                    <a:pt x="52338" y="9308"/>
                  </a:cubicBezTo>
                  <a:cubicBezTo>
                    <a:pt x="52019" y="8845"/>
                    <a:pt x="48983" y="7652"/>
                    <a:pt x="48212" y="7652"/>
                  </a:cubicBezTo>
                  <a:cubicBezTo>
                    <a:pt x="48099" y="7652"/>
                    <a:pt x="48034" y="7677"/>
                    <a:pt x="48034" y="7735"/>
                  </a:cubicBezTo>
                  <a:lnTo>
                    <a:pt x="48034" y="7735"/>
                  </a:lnTo>
                  <a:cubicBezTo>
                    <a:pt x="47999" y="6838"/>
                    <a:pt x="47433" y="6339"/>
                    <a:pt x="46667" y="6106"/>
                  </a:cubicBezTo>
                  <a:cubicBezTo>
                    <a:pt x="46062" y="5911"/>
                    <a:pt x="45335" y="5841"/>
                    <a:pt x="44609" y="5841"/>
                  </a:cubicBezTo>
                  <a:cubicBezTo>
                    <a:pt x="42850" y="5841"/>
                    <a:pt x="41096" y="6249"/>
                    <a:pt x="41096" y="6273"/>
                  </a:cubicBezTo>
                  <a:cubicBezTo>
                    <a:pt x="40255" y="4064"/>
                    <a:pt x="36864" y="2519"/>
                    <a:pt x="33538" y="2519"/>
                  </a:cubicBezTo>
                  <a:cubicBezTo>
                    <a:pt x="32645" y="2519"/>
                    <a:pt x="31756" y="2630"/>
                    <a:pt x="30922" y="2870"/>
                  </a:cubicBezTo>
                  <a:cubicBezTo>
                    <a:pt x="29837" y="1160"/>
                    <a:pt x="27162" y="1"/>
                    <a:pt x="24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42"/>
            <p:cNvGrpSpPr/>
            <p:nvPr/>
          </p:nvGrpSpPr>
          <p:grpSpPr>
            <a:xfrm>
              <a:off x="515248" y="4553143"/>
              <a:ext cx="103925" cy="93375"/>
              <a:chOff x="7061613" y="4656200"/>
              <a:chExt cx="92600" cy="83200"/>
            </a:xfrm>
          </p:grpSpPr>
          <p:sp>
            <p:nvSpPr>
              <p:cNvPr id="409" name="Google Shape;409;p42"/>
              <p:cNvSpPr/>
              <p:nvPr/>
            </p:nvSpPr>
            <p:spPr>
              <a:xfrm>
                <a:off x="7104963" y="4656200"/>
                <a:ext cx="3090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27" extrusionOk="0">
                    <a:moveTo>
                      <a:pt x="365" y="0"/>
                    </a:moveTo>
                    <a:cubicBezTo>
                      <a:pt x="287" y="0"/>
                      <a:pt x="209" y="9"/>
                      <a:pt x="134" y="25"/>
                    </a:cubicBezTo>
                    <a:cubicBezTo>
                      <a:pt x="34" y="259"/>
                      <a:pt x="1" y="526"/>
                      <a:pt x="1" y="792"/>
                    </a:cubicBezTo>
                    <a:cubicBezTo>
                      <a:pt x="68" y="1059"/>
                      <a:pt x="268" y="1226"/>
                      <a:pt x="535" y="1226"/>
                    </a:cubicBezTo>
                    <a:cubicBezTo>
                      <a:pt x="701" y="1193"/>
                      <a:pt x="835" y="1126"/>
                      <a:pt x="935" y="993"/>
                    </a:cubicBezTo>
                    <a:cubicBezTo>
                      <a:pt x="1068" y="826"/>
                      <a:pt x="1168" y="659"/>
                      <a:pt x="1235" y="459"/>
                    </a:cubicBezTo>
                    <a:lnTo>
                      <a:pt x="1068" y="225"/>
                    </a:lnTo>
                    <a:cubicBezTo>
                      <a:pt x="843" y="75"/>
                      <a:pt x="599" y="0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2"/>
              <p:cNvSpPr/>
              <p:nvPr/>
            </p:nvSpPr>
            <p:spPr>
              <a:xfrm>
                <a:off x="7061613" y="4704550"/>
                <a:ext cx="433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394" extrusionOk="0">
                    <a:moveTo>
                      <a:pt x="512" y="0"/>
                    </a:moveTo>
                    <a:cubicBezTo>
                      <a:pt x="431" y="0"/>
                      <a:pt x="349" y="9"/>
                      <a:pt x="267" y="26"/>
                    </a:cubicBezTo>
                    <a:cubicBezTo>
                      <a:pt x="234" y="26"/>
                      <a:pt x="201" y="26"/>
                      <a:pt x="167" y="59"/>
                    </a:cubicBezTo>
                    <a:cubicBezTo>
                      <a:pt x="134" y="93"/>
                      <a:pt x="134" y="93"/>
                      <a:pt x="134" y="126"/>
                    </a:cubicBezTo>
                    <a:cubicBezTo>
                      <a:pt x="67" y="460"/>
                      <a:pt x="34" y="793"/>
                      <a:pt x="0" y="1160"/>
                    </a:cubicBezTo>
                    <a:cubicBezTo>
                      <a:pt x="0" y="1160"/>
                      <a:pt x="0" y="1193"/>
                      <a:pt x="0" y="1193"/>
                    </a:cubicBezTo>
                    <a:cubicBezTo>
                      <a:pt x="34" y="1227"/>
                      <a:pt x="34" y="1227"/>
                      <a:pt x="67" y="1227"/>
                    </a:cubicBezTo>
                    <a:cubicBezTo>
                      <a:pt x="467" y="1327"/>
                      <a:pt x="868" y="1394"/>
                      <a:pt x="1268" y="1394"/>
                    </a:cubicBezTo>
                    <a:cubicBezTo>
                      <a:pt x="1401" y="1394"/>
                      <a:pt x="1602" y="1394"/>
                      <a:pt x="1668" y="1294"/>
                    </a:cubicBezTo>
                    <a:cubicBezTo>
                      <a:pt x="1735" y="1160"/>
                      <a:pt x="1735" y="1060"/>
                      <a:pt x="1668" y="960"/>
                    </a:cubicBezTo>
                    <a:cubicBezTo>
                      <a:pt x="1552" y="379"/>
                      <a:pt x="1056" y="0"/>
                      <a:pt x="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2"/>
              <p:cNvSpPr/>
              <p:nvPr/>
            </p:nvSpPr>
            <p:spPr>
              <a:xfrm>
                <a:off x="7134988" y="4704300"/>
                <a:ext cx="192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4" extrusionOk="0">
                    <a:moveTo>
                      <a:pt x="380" y="0"/>
                    </a:moveTo>
                    <a:cubicBezTo>
                      <a:pt x="244" y="0"/>
                      <a:pt x="32" y="276"/>
                      <a:pt x="1" y="403"/>
                    </a:cubicBezTo>
                    <a:cubicBezTo>
                      <a:pt x="1" y="603"/>
                      <a:pt x="134" y="770"/>
                      <a:pt x="334" y="803"/>
                    </a:cubicBezTo>
                    <a:cubicBezTo>
                      <a:pt x="368" y="770"/>
                      <a:pt x="401" y="770"/>
                      <a:pt x="434" y="770"/>
                    </a:cubicBezTo>
                    <a:lnTo>
                      <a:pt x="701" y="636"/>
                    </a:lnTo>
                    <a:cubicBezTo>
                      <a:pt x="701" y="636"/>
                      <a:pt x="735" y="603"/>
                      <a:pt x="735" y="603"/>
                    </a:cubicBezTo>
                    <a:cubicBezTo>
                      <a:pt x="768" y="570"/>
                      <a:pt x="768" y="536"/>
                      <a:pt x="735" y="503"/>
                    </a:cubicBezTo>
                    <a:lnTo>
                      <a:pt x="535" y="136"/>
                    </a:lnTo>
                    <a:cubicBezTo>
                      <a:pt x="501" y="69"/>
                      <a:pt x="468" y="36"/>
                      <a:pt x="401" y="3"/>
                    </a:cubicBezTo>
                    <a:cubicBezTo>
                      <a:pt x="394" y="1"/>
                      <a:pt x="387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8EC35D-4569-A088-AB53-C1ADAFB6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75" y="3051997"/>
            <a:ext cx="1657435" cy="349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D60B9703-5474-C80F-61C0-4E80D6B2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9D590C40-79FA-2951-2AF7-7432C62D84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44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Ubuntu Condensed" panose="020B0506030602030204" pitchFamily="34" charset="0"/>
              </a:rPr>
              <a:t> </a:t>
            </a:r>
            <a:r>
              <a:rPr lang="en-US" dirty="0">
                <a:latin typeface="Ubuntu Condensed" panose="020B0506030602030204" pitchFamily="34" charset="0"/>
              </a:rPr>
              <a:t>Determine who is identified in the previous query as a member of the gym. Utilize the gym database to confirm their membership status.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F5D4415F-2681-F4C4-E100-33CF7D06EA4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Membership Status at the Gym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60E4A8-6FAC-4CDB-AD1A-15531239F3CC}"/>
              </a:ext>
            </a:extLst>
          </p:cNvPr>
          <p:cNvSpPr txBox="1"/>
          <p:nvPr/>
        </p:nvSpPr>
        <p:spPr>
          <a:xfrm>
            <a:off x="1570981" y="2310140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</a:t>
            </a:r>
            <a:r>
              <a:rPr lang="en-US" dirty="0" err="1">
                <a:latin typeface="Algerian" panose="04020705040A02060702" pitchFamily="82" charset="0"/>
              </a:rPr>
              <a:t>get_fit_now_member</a:t>
            </a:r>
            <a:r>
              <a:rPr lang="en-US" dirty="0">
                <a:latin typeface="Algerian" panose="04020705040A02060702" pitchFamily="82" charset="0"/>
              </a:rPr>
              <a:t> where id ='48Z7A' or id='48Z55'and </a:t>
            </a:r>
            <a:r>
              <a:rPr lang="en-US" dirty="0" err="1">
                <a:latin typeface="Algerian" panose="04020705040A02060702" pitchFamily="82" charset="0"/>
              </a:rPr>
              <a:t>membership_status</a:t>
            </a:r>
            <a:r>
              <a:rPr lang="en-US" dirty="0">
                <a:latin typeface="Algerian" panose="04020705040A02060702" pitchFamily="82" charset="0"/>
              </a:rPr>
              <a:t>='gold';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DB551-1702-EABC-6AE1-E9E2FAB6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2" y="3224226"/>
            <a:ext cx="6497052" cy="9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F2A3E47C-9259-E5C4-C7D6-6142C142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FC40098F-3D45-0287-47A8-9570152F57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1"/>
            <a:ext cx="6696549" cy="625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Ubuntu Condensed" panose="020B0506030602030204" pitchFamily="34" charset="0"/>
              </a:rPr>
              <a:t>Task: </a:t>
            </a:r>
            <a:r>
              <a:rPr lang="en-US" dirty="0">
                <a:latin typeface="Ubuntu Condensed" panose="020B0506030602030204" pitchFamily="34" charset="0"/>
              </a:rPr>
              <a:t>Analyze the collected data, including crime scene reports, witness interviews, gym records, and car details. Draw conclusions or hypotheses based on the information available.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EA093EF5-24C9-3CFC-25B1-F9C4D12CF9DF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Analyze</a:t>
            </a:r>
            <a:r>
              <a:rPr lang="en-IN" dirty="0"/>
              <a:t> and Draw 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1DDEC-CC26-B0CE-99F1-BCF5B67642F6}"/>
              </a:ext>
            </a:extLst>
          </p:cNvPr>
          <p:cNvSpPr txBox="1"/>
          <p:nvPr/>
        </p:nvSpPr>
        <p:spPr>
          <a:xfrm>
            <a:off x="1347536" y="1919274"/>
            <a:ext cx="63698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with  cte1  as</a:t>
            </a:r>
          </a:p>
          <a:p>
            <a:r>
              <a:rPr lang="en-US" dirty="0">
                <a:latin typeface="Algerian" panose="04020705040A02060702" pitchFamily="82" charset="0"/>
              </a:rPr>
              <a:t>(select  *from person where l </a:t>
            </a:r>
            <a:r>
              <a:rPr lang="en-US" dirty="0" err="1">
                <a:latin typeface="Algerian" panose="04020705040A02060702" pitchFamily="82" charset="0"/>
              </a:rPr>
              <a:t>icense_id</a:t>
            </a:r>
            <a:r>
              <a:rPr lang="en-US" dirty="0">
                <a:latin typeface="Algerian" panose="04020705040A02060702" pitchFamily="82" charset="0"/>
              </a:rPr>
              <a:t> in (select id  from </a:t>
            </a:r>
            <a:r>
              <a:rPr lang="en-US" dirty="0" err="1">
                <a:latin typeface="Algerian" panose="04020705040A02060702" pitchFamily="82" charset="0"/>
              </a:rPr>
              <a:t>drivers_license</a:t>
            </a:r>
            <a:r>
              <a:rPr lang="en-US" dirty="0">
                <a:latin typeface="Algerian" panose="04020705040A02060702" pitchFamily="82" charset="0"/>
              </a:rPr>
              <a:t>  where  </a:t>
            </a:r>
            <a:r>
              <a:rPr lang="en-US" dirty="0" err="1">
                <a:latin typeface="Algerian" panose="04020705040A02060702" pitchFamily="82" charset="0"/>
              </a:rPr>
              <a:t>plate_number</a:t>
            </a:r>
            <a:r>
              <a:rPr lang="en-US" dirty="0">
                <a:latin typeface="Algerian" panose="04020705040A02060702" pitchFamily="82" charset="0"/>
              </a:rPr>
              <a:t>  like   '%H42W%’)),</a:t>
            </a:r>
          </a:p>
          <a:p>
            <a:r>
              <a:rPr lang="en-US" dirty="0">
                <a:latin typeface="Algerian" panose="04020705040A02060702" pitchFamily="82" charset="0"/>
              </a:rPr>
              <a:t>cte2  as</a:t>
            </a:r>
          </a:p>
          <a:p>
            <a:r>
              <a:rPr lang="en-US" dirty="0">
                <a:latin typeface="Algerian" panose="04020705040A02060702" pitchFamily="82" charset="0"/>
              </a:rPr>
              <a:t>(select  </a:t>
            </a:r>
            <a:r>
              <a:rPr lang="en-US" dirty="0" err="1">
                <a:latin typeface="Algerian" panose="04020705040A02060702" pitchFamily="82" charset="0"/>
              </a:rPr>
              <a:t>person_id,name,membership_status</a:t>
            </a:r>
            <a:r>
              <a:rPr lang="en-US" dirty="0">
                <a:latin typeface="Algerian" panose="04020705040A02060702" pitchFamily="82" charset="0"/>
              </a:rPr>
              <a:t>  from </a:t>
            </a:r>
          </a:p>
          <a:p>
            <a:r>
              <a:rPr lang="en-US" dirty="0" err="1">
                <a:latin typeface="Algerian" panose="04020705040A02060702" pitchFamily="82" charset="0"/>
              </a:rPr>
              <a:t>get_fit_now</a:t>
            </a:r>
            <a:r>
              <a:rPr lang="en-US" dirty="0">
                <a:latin typeface="Algerian" panose="04020705040A02060702" pitchFamily="82" charset="0"/>
              </a:rPr>
              <a:t>_ member   where id ='48Z7A’ or    id='48Z55’  and </a:t>
            </a:r>
            <a:r>
              <a:rPr lang="en-US" dirty="0" err="1">
                <a:latin typeface="Algerian" panose="04020705040A02060702" pitchFamily="82" charset="0"/>
              </a:rPr>
              <a:t>membership_status</a:t>
            </a:r>
            <a:r>
              <a:rPr lang="en-US" dirty="0">
                <a:latin typeface="Algerian" panose="04020705040A02060702" pitchFamily="82" charset="0"/>
              </a:rPr>
              <a:t>='gold’)</a:t>
            </a:r>
          </a:p>
          <a:p>
            <a:r>
              <a:rPr lang="en-US" dirty="0">
                <a:latin typeface="Algerian" panose="04020705040A02060702" pitchFamily="82" charset="0"/>
              </a:rPr>
              <a:t>select cte1.id,cte1.name, cte2.membership_status from cte1,cte2 where cte1.id=cte2.person_id;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14533-A514-B177-1A6E-F799B739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95" y="4055252"/>
            <a:ext cx="3965087" cy="7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8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6BA5706C-02F2-B9F3-1143-BDC258946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53F0C9B9-D954-9969-F1F2-28F60447066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Identifying the Mastermind behind the Murder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D5FF8-CC12-9E9C-7825-6F4C7E88C128}"/>
              </a:ext>
            </a:extLst>
          </p:cNvPr>
          <p:cNvSpPr txBox="1"/>
          <p:nvPr/>
        </p:nvSpPr>
        <p:spPr>
          <a:xfrm>
            <a:off x="883617" y="2292783"/>
            <a:ext cx="6555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interview where </a:t>
            </a:r>
            <a:r>
              <a:rPr lang="en-US" dirty="0" err="1">
                <a:latin typeface="Algerian" panose="04020705040A02060702" pitchFamily="82" charset="0"/>
              </a:rPr>
              <a:t>person_id</a:t>
            </a:r>
            <a:r>
              <a:rPr lang="en-US" dirty="0">
                <a:latin typeface="Algerian" panose="04020705040A02060702" pitchFamily="82" charset="0"/>
              </a:rPr>
              <a:t>=67318;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73BA0-CE48-7674-33DE-30F3B85C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17" y="2797752"/>
            <a:ext cx="7889582" cy="7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0023B1F7-FAD3-A6AD-48FD-19B64905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87C35606-4985-E46F-DF03-BDEA2CFD097A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Identifying the Mastermind behind the Murder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22187-281F-FD40-79DA-77C0AD21FE30}"/>
              </a:ext>
            </a:extLst>
          </p:cNvPr>
          <p:cNvSpPr txBox="1"/>
          <p:nvPr/>
        </p:nvSpPr>
        <p:spPr>
          <a:xfrm>
            <a:off x="1003777" y="1643170"/>
            <a:ext cx="66826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SELECT  </a:t>
            </a:r>
          </a:p>
          <a:p>
            <a:r>
              <a:rPr lang="en-IN" dirty="0">
                <a:latin typeface="Algerian" panose="04020705040A02060702" pitchFamily="82" charset="0"/>
              </a:rPr>
              <a:t>p.name,  </a:t>
            </a:r>
            <a:r>
              <a:rPr lang="en-IN" dirty="0" err="1">
                <a:latin typeface="Algerian" panose="04020705040A02060702" pitchFamily="82" charset="0"/>
              </a:rPr>
              <a:t>d.height</a:t>
            </a:r>
            <a:r>
              <a:rPr lang="en-IN" dirty="0">
                <a:latin typeface="Algerian" panose="04020705040A02060702" pitchFamily="82" charset="0"/>
              </a:rPr>
              <a:t>, </a:t>
            </a:r>
            <a:r>
              <a:rPr lang="en-IN" dirty="0" err="1">
                <a:latin typeface="Algerian" panose="04020705040A02060702" pitchFamily="82" charset="0"/>
              </a:rPr>
              <a:t>d.hair_color</a:t>
            </a:r>
            <a:r>
              <a:rPr lang="en-IN" dirty="0">
                <a:latin typeface="Algerian" panose="04020705040A02060702" pitchFamily="82" charset="0"/>
              </a:rPr>
              <a:t>, </a:t>
            </a:r>
            <a:r>
              <a:rPr lang="en-IN" dirty="0" err="1">
                <a:latin typeface="Algerian" panose="04020705040A02060702" pitchFamily="82" charset="0"/>
              </a:rPr>
              <a:t>d.car_make</a:t>
            </a:r>
            <a:r>
              <a:rPr lang="en-IN" dirty="0">
                <a:latin typeface="Algerian" panose="04020705040A02060702" pitchFamily="82" charset="0"/>
              </a:rPr>
              <a:t>, </a:t>
            </a:r>
            <a:r>
              <a:rPr lang="en-IN" dirty="0" err="1">
                <a:latin typeface="Algerian" panose="04020705040A02060702" pitchFamily="82" charset="0"/>
              </a:rPr>
              <a:t>d.car_model</a:t>
            </a:r>
            <a:r>
              <a:rPr lang="en-IN" dirty="0">
                <a:latin typeface="Algerian" panose="04020705040A02060702" pitchFamily="82" charset="0"/>
              </a:rPr>
              <a:t>, </a:t>
            </a:r>
            <a:r>
              <a:rPr lang="en-IN" dirty="0" err="1">
                <a:latin typeface="Algerian" panose="04020705040A02060702" pitchFamily="82" charset="0"/>
              </a:rPr>
              <a:t>d.gender</a:t>
            </a:r>
            <a:r>
              <a:rPr lang="en-IN" dirty="0">
                <a:latin typeface="Algerian" panose="04020705040A02060702" pitchFamily="82" charset="0"/>
              </a:rPr>
              <a:t> FROM person as p JOIN </a:t>
            </a:r>
            <a:r>
              <a:rPr lang="en-IN" dirty="0" err="1">
                <a:latin typeface="Algerian" panose="04020705040A02060702" pitchFamily="82" charset="0"/>
              </a:rPr>
              <a:t>drivers_license</a:t>
            </a:r>
            <a:r>
              <a:rPr lang="en-IN" dirty="0">
                <a:latin typeface="Algerian" panose="04020705040A02060702" pitchFamily="82" charset="0"/>
              </a:rPr>
              <a:t> as d ON p.license_id=d.id</a:t>
            </a:r>
          </a:p>
          <a:p>
            <a:r>
              <a:rPr lang="en-IN" dirty="0">
                <a:latin typeface="Algerian" panose="04020705040A02060702" pitchFamily="82" charset="0"/>
              </a:rPr>
              <a:t>WHERE </a:t>
            </a:r>
            <a:r>
              <a:rPr lang="en-IN" dirty="0" err="1">
                <a:latin typeface="Algerian" panose="04020705040A02060702" pitchFamily="82" charset="0"/>
              </a:rPr>
              <a:t>d.height</a:t>
            </a:r>
            <a:r>
              <a:rPr lang="en-IN" dirty="0">
                <a:latin typeface="Algerian" panose="04020705040A02060702" pitchFamily="82" charset="0"/>
              </a:rPr>
              <a:t>  BETWEEN 65 AND 67 AND  </a:t>
            </a:r>
            <a:r>
              <a:rPr lang="en-IN" dirty="0" err="1">
                <a:latin typeface="Algerian" panose="04020705040A02060702" pitchFamily="82" charset="0"/>
              </a:rPr>
              <a:t>d.hair_color</a:t>
            </a:r>
            <a:r>
              <a:rPr lang="en-IN" dirty="0">
                <a:latin typeface="Algerian" panose="04020705040A02060702" pitchFamily="82" charset="0"/>
              </a:rPr>
              <a:t>='red' AND gender='female’  AND </a:t>
            </a:r>
            <a:r>
              <a:rPr lang="en-IN" dirty="0" err="1">
                <a:latin typeface="Algerian" panose="04020705040A02060702" pitchFamily="82" charset="0"/>
              </a:rPr>
              <a:t>car_make</a:t>
            </a:r>
            <a:r>
              <a:rPr lang="en-IN" dirty="0">
                <a:latin typeface="Algerian" panose="04020705040A02060702" pitchFamily="82" charset="0"/>
              </a:rPr>
              <a:t>='Tesla' AND </a:t>
            </a:r>
            <a:r>
              <a:rPr lang="en-IN" dirty="0" err="1">
                <a:latin typeface="Algerian" panose="04020705040A02060702" pitchFamily="82" charset="0"/>
              </a:rPr>
              <a:t>car_model</a:t>
            </a:r>
            <a:r>
              <a:rPr lang="en-IN" dirty="0">
                <a:latin typeface="Algerian" panose="04020705040A02060702" pitchFamily="82" charset="0"/>
              </a:rPr>
              <a:t>='Model S’</a:t>
            </a:r>
          </a:p>
          <a:p>
            <a:r>
              <a:rPr lang="en-IN" dirty="0">
                <a:latin typeface="Algerian" panose="04020705040A02060702" pitchFamily="82" charset="0"/>
              </a:rPr>
              <a:t>AND p.id IN (SELECT </a:t>
            </a:r>
            <a:r>
              <a:rPr lang="en-IN" dirty="0" err="1">
                <a:latin typeface="Algerian" panose="04020705040A02060702" pitchFamily="82" charset="0"/>
              </a:rPr>
              <a:t>f.person_id</a:t>
            </a:r>
            <a:r>
              <a:rPr lang="en-IN" dirty="0">
                <a:latin typeface="Algerian" panose="04020705040A02060702" pitchFamily="82" charset="0"/>
              </a:rPr>
              <a:t> FROM </a:t>
            </a:r>
            <a:r>
              <a:rPr lang="en-IN" dirty="0" err="1">
                <a:latin typeface="Algerian" panose="04020705040A02060702" pitchFamily="82" charset="0"/>
              </a:rPr>
              <a:t>facebook_event_checkin</a:t>
            </a:r>
            <a:r>
              <a:rPr lang="en-IN" dirty="0">
                <a:latin typeface="Algerian" panose="04020705040A02060702" pitchFamily="82" charset="0"/>
              </a:rPr>
              <a:t> as f WHERE </a:t>
            </a:r>
            <a:r>
              <a:rPr lang="en-IN" dirty="0" err="1">
                <a:latin typeface="Algerian" panose="04020705040A02060702" pitchFamily="82" charset="0"/>
              </a:rPr>
              <a:t>F.event_name</a:t>
            </a:r>
            <a:r>
              <a:rPr lang="en-IN" dirty="0">
                <a:latin typeface="Algerian" panose="04020705040A02060702" pitchFamily="82" charset="0"/>
              </a:rPr>
              <a:t>='SQL Symphony Concert');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BA022-1293-3A58-E465-DA47DE88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83" y="3507454"/>
            <a:ext cx="6207448" cy="7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 Detective’s Journey through</a:t>
            </a:r>
            <a:br>
              <a:rPr lang="en-IN" dirty="0"/>
            </a:br>
            <a:r>
              <a:rPr lang="en-IN" dirty="0"/>
              <a:t>SQL CITY</a:t>
            </a:r>
          </a:p>
        </p:txBody>
      </p:sp>
      <p:sp>
        <p:nvSpPr>
          <p:cNvPr id="417" name="Google Shape;417;p43"/>
          <p:cNvSpPr txBox="1">
            <a:spLocks noGrp="1"/>
          </p:cNvSpPr>
          <p:nvPr>
            <p:ph type="body" idx="1"/>
          </p:nvPr>
        </p:nvSpPr>
        <p:spPr>
          <a:xfrm>
            <a:off x="713225" y="1485041"/>
            <a:ext cx="7713000" cy="3062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PROBLEM STATEMENT:</a:t>
            </a:r>
          </a:p>
          <a:p>
            <a:pPr marL="15240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GB" sz="1800" dirty="0">
                <a:solidFill>
                  <a:srgbClr val="3C4043"/>
                </a:solidFill>
                <a:effectLst/>
                <a:latin typeface="Ubuntu Condensed" panose="020B0506030602030204" pitchFamily="34" charset="0"/>
                <a:ea typeface="Times New Roman" panose="02020603050405020304" pitchFamily="18" charset="0"/>
              </a:rPr>
              <a:t>There's been a Murder in SQL City! The SQL Murder Mystery is designed to be both a self-directed lesson to learn SQL concepts and commands and a fun game for experienced SQL users to solve an intriguing crime.</a:t>
            </a:r>
            <a:endParaRPr lang="en-IN" sz="1800" dirty="0">
              <a:effectLst/>
              <a:latin typeface="Ubuntu Condensed" panose="020B0506030602030204" pitchFamily="34" charset="0"/>
              <a:ea typeface="Arial" panose="020B0604020202020204" pitchFamily="34" charset="0"/>
            </a:endParaRPr>
          </a:p>
          <a:p>
            <a:pPr marL="15240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GB" sz="1800" dirty="0">
                <a:solidFill>
                  <a:srgbClr val="3C4043"/>
                </a:solidFill>
                <a:effectLst/>
                <a:latin typeface="Ubuntu Condensed" panose="020B0506030602030204" pitchFamily="34" charset="0"/>
                <a:ea typeface="Times New Roman" panose="02020603050405020304" pitchFamily="18" charset="0"/>
              </a:rPr>
              <a:t>A crime has taken place and the detective needs your help. The detective gave you the crime scene report, but you somehow lost it. You vaguely remember that the crime was a ​murder​ that occurred sometime on ​Jan.15, 2018,​ and that it took place in ​SQL City​. </a:t>
            </a:r>
            <a:endParaRPr lang="en-IN" sz="1800" dirty="0">
              <a:effectLst/>
              <a:latin typeface="Ubuntu Condensed" panose="020B050603060203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1"/>
          <p:cNvSpPr txBox="1">
            <a:spLocks noGrp="1"/>
          </p:cNvSpPr>
          <p:nvPr>
            <p:ph type="title"/>
          </p:nvPr>
        </p:nvSpPr>
        <p:spPr>
          <a:xfrm>
            <a:off x="977764" y="45389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 Schema</a:t>
            </a:r>
            <a:endParaRPr sz="4000" dirty="0"/>
          </a:p>
        </p:txBody>
      </p:sp>
      <p:sp>
        <p:nvSpPr>
          <p:cNvPr id="1213" name="Google Shape;1213;p61"/>
          <p:cNvSpPr/>
          <p:nvPr/>
        </p:nvSpPr>
        <p:spPr>
          <a:xfrm>
            <a:off x="6615875" y="1432111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214" name="Google Shape;1214;p61"/>
          <p:cNvSpPr/>
          <p:nvPr/>
        </p:nvSpPr>
        <p:spPr>
          <a:xfrm>
            <a:off x="7892469" y="2872224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215" name="Google Shape;1215;p61"/>
          <p:cNvSpPr/>
          <p:nvPr/>
        </p:nvSpPr>
        <p:spPr>
          <a:xfrm>
            <a:off x="5853875" y="4022911"/>
            <a:ext cx="273071" cy="358018"/>
          </a:xfrm>
          <a:custGeom>
            <a:avLst/>
            <a:gdLst/>
            <a:ahLst/>
            <a:cxnLst/>
            <a:rect l="l" t="t" r="r" b="b"/>
            <a:pathLst>
              <a:path w="45474" h="59620" extrusionOk="0">
                <a:moveTo>
                  <a:pt x="24098" y="184"/>
                </a:moveTo>
                <a:cubicBezTo>
                  <a:pt x="22987" y="771"/>
                  <a:pt x="20289" y="3168"/>
                  <a:pt x="18193" y="5232"/>
                </a:cubicBezTo>
                <a:cubicBezTo>
                  <a:pt x="16098" y="7296"/>
                  <a:pt x="13716" y="9789"/>
                  <a:pt x="11525" y="12567"/>
                </a:cubicBezTo>
                <a:cubicBezTo>
                  <a:pt x="9334" y="15345"/>
                  <a:pt x="6778" y="18837"/>
                  <a:pt x="5048" y="21901"/>
                </a:cubicBezTo>
                <a:cubicBezTo>
                  <a:pt x="3318" y="24965"/>
                  <a:pt x="1984" y="28235"/>
                  <a:pt x="1143" y="30950"/>
                </a:cubicBezTo>
                <a:cubicBezTo>
                  <a:pt x="302" y="33665"/>
                  <a:pt x="0" y="35951"/>
                  <a:pt x="0" y="38189"/>
                </a:cubicBezTo>
                <a:cubicBezTo>
                  <a:pt x="0" y="40427"/>
                  <a:pt x="524" y="42443"/>
                  <a:pt x="1143" y="44380"/>
                </a:cubicBezTo>
                <a:cubicBezTo>
                  <a:pt x="1762" y="46317"/>
                  <a:pt x="2572" y="48174"/>
                  <a:pt x="3715" y="49809"/>
                </a:cubicBezTo>
                <a:cubicBezTo>
                  <a:pt x="4858" y="51444"/>
                  <a:pt x="6588" y="53000"/>
                  <a:pt x="8001" y="54191"/>
                </a:cubicBezTo>
                <a:cubicBezTo>
                  <a:pt x="9414" y="55382"/>
                  <a:pt x="10493" y="56143"/>
                  <a:pt x="12192" y="56953"/>
                </a:cubicBezTo>
                <a:cubicBezTo>
                  <a:pt x="13891" y="57763"/>
                  <a:pt x="16415" y="58605"/>
                  <a:pt x="18193" y="59049"/>
                </a:cubicBezTo>
                <a:cubicBezTo>
                  <a:pt x="19971" y="59494"/>
                  <a:pt x="21225" y="59620"/>
                  <a:pt x="22860" y="59620"/>
                </a:cubicBezTo>
                <a:cubicBezTo>
                  <a:pt x="24495" y="59620"/>
                  <a:pt x="26320" y="59398"/>
                  <a:pt x="28003" y="59049"/>
                </a:cubicBezTo>
                <a:cubicBezTo>
                  <a:pt x="29686" y="58700"/>
                  <a:pt x="31321" y="58271"/>
                  <a:pt x="32956" y="57525"/>
                </a:cubicBezTo>
                <a:cubicBezTo>
                  <a:pt x="34591" y="56779"/>
                  <a:pt x="36417" y="55683"/>
                  <a:pt x="37814" y="54572"/>
                </a:cubicBezTo>
                <a:cubicBezTo>
                  <a:pt x="39211" y="53461"/>
                  <a:pt x="40259" y="52318"/>
                  <a:pt x="41338" y="50857"/>
                </a:cubicBezTo>
                <a:cubicBezTo>
                  <a:pt x="42418" y="49397"/>
                  <a:pt x="43608" y="47651"/>
                  <a:pt x="44291" y="45809"/>
                </a:cubicBezTo>
                <a:cubicBezTo>
                  <a:pt x="44974" y="43968"/>
                  <a:pt x="45355" y="41777"/>
                  <a:pt x="45434" y="39808"/>
                </a:cubicBezTo>
                <a:cubicBezTo>
                  <a:pt x="45513" y="37840"/>
                  <a:pt x="45307" y="36173"/>
                  <a:pt x="44767" y="33998"/>
                </a:cubicBezTo>
                <a:cubicBezTo>
                  <a:pt x="44227" y="31823"/>
                  <a:pt x="43276" y="29061"/>
                  <a:pt x="42196" y="26759"/>
                </a:cubicBezTo>
                <a:cubicBezTo>
                  <a:pt x="41117" y="24457"/>
                  <a:pt x="39941" y="22584"/>
                  <a:pt x="38290" y="20187"/>
                </a:cubicBezTo>
                <a:cubicBezTo>
                  <a:pt x="36639" y="17790"/>
                  <a:pt x="34084" y="14773"/>
                  <a:pt x="32290" y="12376"/>
                </a:cubicBezTo>
                <a:cubicBezTo>
                  <a:pt x="30496" y="9979"/>
                  <a:pt x="28765" y="7582"/>
                  <a:pt x="27527" y="5804"/>
                </a:cubicBezTo>
                <a:cubicBezTo>
                  <a:pt x="26289" y="4026"/>
                  <a:pt x="25432" y="2645"/>
                  <a:pt x="24860" y="1708"/>
                </a:cubicBezTo>
                <a:cubicBezTo>
                  <a:pt x="24289" y="771"/>
                  <a:pt x="25209" y="-403"/>
                  <a:pt x="24098" y="1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BA8E7-0ED9-8437-08A6-62B12CA3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5" y="1150995"/>
            <a:ext cx="77628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/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10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4043"/>
                </a:solidFill>
                <a:effectLst/>
                <a:latin typeface="Ubuntu Condensed" panose="020B0506030602030204" pitchFamily="34" charset="0"/>
                <a:ea typeface="Times New Roman" panose="02020603050405020304" pitchFamily="18" charset="0"/>
              </a:rPr>
              <a:t>Run a query to retrieve the crime scene report for the murder that occurred on Jan.15, 2018, in SQL City. Gather all available details from the report</a:t>
            </a:r>
            <a:endParaRPr dirty="0">
              <a:latin typeface="Ubuntu Condensed" panose="020B0506030602030204" pitchFamily="34" charset="0"/>
            </a:endParaRPr>
          </a:p>
        </p:txBody>
      </p:sp>
      <p:sp>
        <p:nvSpPr>
          <p:cNvPr id="916" name="Google Shape;916;p55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Retrieve Crime Scene Report:</a:t>
            </a: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B4897-9D16-9BBD-7162-391C8DA7923F}"/>
              </a:ext>
            </a:extLst>
          </p:cNvPr>
          <p:cNvSpPr txBox="1"/>
          <p:nvPr/>
        </p:nvSpPr>
        <p:spPr>
          <a:xfrm>
            <a:off x="1570981" y="2200060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select *from </a:t>
            </a:r>
            <a:r>
              <a:rPr lang="en-IN" dirty="0" err="1">
                <a:latin typeface="Algerian" panose="04020705040A02060702" pitchFamily="82" charset="0"/>
              </a:rPr>
              <a:t>crime_scene_report</a:t>
            </a:r>
            <a:r>
              <a:rPr lang="en-IN" dirty="0">
                <a:latin typeface="Algerian" panose="04020705040A02060702" pitchFamily="82" charset="0"/>
              </a:rPr>
              <a:t>  where date =20180115 and city ='SQL City' and type = 'murder' 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15E4D8-EA11-B5CB-AF53-F5BD8C42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43" y="3093136"/>
            <a:ext cx="7360028" cy="83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38974856-A774-293F-263B-6E1CF14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97E053B6-511C-CE03-0AFD-2FDF910DCA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10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 Condensed" panose="020B0506030602030204" pitchFamily="34" charset="0"/>
              </a:rPr>
              <a:t>Check the personal details of witnesses involved in the case. Retrieve their names, addresses, and any other relevant information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BED9687D-298D-2DB9-4F11-59AD3DCF5BCF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Witness Personal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8C469-CEC9-E929-ED63-5CBDC94CBB3F}"/>
              </a:ext>
            </a:extLst>
          </p:cNvPr>
          <p:cNvSpPr txBox="1"/>
          <p:nvPr/>
        </p:nvSpPr>
        <p:spPr>
          <a:xfrm>
            <a:off x="1570981" y="2200060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person where </a:t>
            </a:r>
            <a:r>
              <a:rPr lang="en-US" dirty="0" err="1">
                <a:latin typeface="Algerian" panose="04020705040A02060702" pitchFamily="82" charset="0"/>
              </a:rPr>
              <a:t>address_street_name</a:t>
            </a:r>
            <a:r>
              <a:rPr lang="en-US" dirty="0">
                <a:latin typeface="Algerian" panose="04020705040A02060702" pitchFamily="82" charset="0"/>
              </a:rPr>
              <a:t>='Northwestern </a:t>
            </a:r>
            <a:r>
              <a:rPr lang="en-US" dirty="0" err="1">
                <a:latin typeface="Algerian" panose="04020705040A02060702" pitchFamily="82" charset="0"/>
              </a:rPr>
              <a:t>Dr'order</a:t>
            </a:r>
            <a:r>
              <a:rPr lang="en-US" dirty="0">
                <a:latin typeface="Algerian" panose="04020705040A02060702" pitchFamily="82" charset="0"/>
              </a:rPr>
              <a:t> by </a:t>
            </a:r>
            <a:r>
              <a:rPr lang="en-US" dirty="0" err="1">
                <a:latin typeface="Algerian" panose="04020705040A02060702" pitchFamily="82" charset="0"/>
              </a:rPr>
              <a:t>address_number</a:t>
            </a:r>
            <a:r>
              <a:rPr lang="en-US" dirty="0">
                <a:latin typeface="Algerian" panose="04020705040A02060702" pitchFamily="82" charset="0"/>
              </a:rPr>
              <a:t> DESC LIMIT 1;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F73D-5F4F-9002-BCF5-9683E85C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81" y="2778899"/>
            <a:ext cx="4985006" cy="520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48D01-DFE7-EAEE-7B91-71ADFE4D8C00}"/>
              </a:ext>
            </a:extLst>
          </p:cNvPr>
          <p:cNvSpPr txBox="1"/>
          <p:nvPr/>
        </p:nvSpPr>
        <p:spPr>
          <a:xfrm>
            <a:off x="1517126" y="3472130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person where </a:t>
            </a:r>
            <a:r>
              <a:rPr lang="en-US" dirty="0" err="1">
                <a:latin typeface="Algerian" panose="04020705040A02060702" pitchFamily="82" charset="0"/>
              </a:rPr>
              <a:t>address_street_name</a:t>
            </a:r>
            <a:r>
              <a:rPr lang="en-US" dirty="0">
                <a:latin typeface="Algerian" panose="04020705040A02060702" pitchFamily="82" charset="0"/>
              </a:rPr>
              <a:t>='Franklin Ave' and name like '%Annabel%';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6DB74-31C9-DE7A-346A-C7D3F5E8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84" y="4033484"/>
            <a:ext cx="5054860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B5435486-661F-A378-9C5C-27730ABF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ABB0B199-8123-7F21-0A89-0BE3622A92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10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 Condensed" panose="020B0506030602030204" pitchFamily="34" charset="0"/>
              </a:rPr>
              <a:t> Access the recorded interviews of witnesses conducted after the murder. Gather insights into their statements and potential clues.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FC99A726-4585-029B-F985-A82D745A5822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 Witness Interviews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C2700-D6D5-7C6F-106D-AF860A68BB84}"/>
              </a:ext>
            </a:extLst>
          </p:cNvPr>
          <p:cNvSpPr txBox="1"/>
          <p:nvPr/>
        </p:nvSpPr>
        <p:spPr>
          <a:xfrm>
            <a:off x="1570981" y="2200060"/>
            <a:ext cx="636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interview where </a:t>
            </a:r>
            <a:r>
              <a:rPr lang="en-US" dirty="0" err="1">
                <a:latin typeface="Algerian" panose="04020705040A02060702" pitchFamily="82" charset="0"/>
              </a:rPr>
              <a:t>person_id</a:t>
            </a:r>
            <a:r>
              <a:rPr lang="en-US" dirty="0">
                <a:latin typeface="Algerian" panose="04020705040A02060702" pitchFamily="82" charset="0"/>
              </a:rPr>
              <a:t> = 14887;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66E33-87B8-3EA3-475A-98C5978C9C1C}"/>
              </a:ext>
            </a:extLst>
          </p:cNvPr>
          <p:cNvSpPr txBox="1"/>
          <p:nvPr/>
        </p:nvSpPr>
        <p:spPr>
          <a:xfrm>
            <a:off x="1517126" y="3472130"/>
            <a:ext cx="636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interview where </a:t>
            </a:r>
            <a:r>
              <a:rPr lang="en-US" dirty="0" err="1">
                <a:latin typeface="Algerian" panose="04020705040A02060702" pitchFamily="82" charset="0"/>
              </a:rPr>
              <a:t>person_id</a:t>
            </a:r>
            <a:r>
              <a:rPr lang="en-US" dirty="0">
                <a:latin typeface="Algerian" panose="04020705040A02060702" pitchFamily="82" charset="0"/>
              </a:rPr>
              <a:t> = 16371;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F30A-C0F8-80F1-148C-16460642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14" y="2507837"/>
            <a:ext cx="7017111" cy="628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0B5B2-15E4-19BD-0D24-F2A2902FF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952" y="3779907"/>
            <a:ext cx="6490034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4492BC1C-89D2-EC02-6622-90985348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0C1896BD-2E77-0AC0-4776-D952513039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10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Ubuntu Condensed" panose="020B0506030602030204" pitchFamily="34" charset="0"/>
              </a:rPr>
              <a:t> </a:t>
            </a:r>
            <a:r>
              <a:rPr lang="en-US" dirty="0">
                <a:latin typeface="Ubuntu Condensed" panose="020B0506030602030204" pitchFamily="34" charset="0"/>
              </a:rPr>
              <a:t>Investigate the gym database using details obtained from the crime scene report and witness interviews. Look for any gym-related information that might be relevant.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E0D72B06-B64E-2EED-3734-0882A2EEE5F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Check Gym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F1D4F8-C945-7524-B0A1-00ADB4103737}"/>
              </a:ext>
            </a:extLst>
          </p:cNvPr>
          <p:cNvSpPr txBox="1"/>
          <p:nvPr/>
        </p:nvSpPr>
        <p:spPr>
          <a:xfrm>
            <a:off x="1384795" y="2055911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 from </a:t>
            </a:r>
            <a:r>
              <a:rPr lang="en-US" dirty="0" err="1">
                <a:latin typeface="Algerian" panose="04020705040A02060702" pitchFamily="82" charset="0"/>
              </a:rPr>
              <a:t>get_fit_now_check_in</a:t>
            </a:r>
            <a:r>
              <a:rPr lang="en-US" dirty="0">
                <a:latin typeface="Algerian" panose="04020705040A02060702" pitchFamily="82" charset="0"/>
              </a:rPr>
              <a:t> where </a:t>
            </a:r>
            <a:r>
              <a:rPr lang="en-US" dirty="0" err="1">
                <a:latin typeface="Algerian" panose="04020705040A02060702" pitchFamily="82" charset="0"/>
              </a:rPr>
              <a:t>check_in_date</a:t>
            </a:r>
            <a:r>
              <a:rPr lang="en-US" dirty="0">
                <a:latin typeface="Algerian" panose="04020705040A02060702" pitchFamily="82" charset="0"/>
              </a:rPr>
              <a:t>=20180109 and  </a:t>
            </a:r>
            <a:r>
              <a:rPr lang="en-US" dirty="0" err="1">
                <a:latin typeface="Algerian" panose="04020705040A02060702" pitchFamily="82" charset="0"/>
              </a:rPr>
              <a:t>membership_id</a:t>
            </a:r>
            <a:r>
              <a:rPr lang="en-US" dirty="0">
                <a:latin typeface="Algerian" panose="04020705040A02060702" pitchFamily="82" charset="0"/>
              </a:rPr>
              <a:t> like '48Z%';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03265-A8A9-E537-9E45-FC46A44FCFC0}"/>
              </a:ext>
            </a:extLst>
          </p:cNvPr>
          <p:cNvSpPr txBox="1"/>
          <p:nvPr/>
        </p:nvSpPr>
        <p:spPr>
          <a:xfrm>
            <a:off x="1384795" y="3265951"/>
            <a:ext cx="63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</a:t>
            </a:r>
            <a:r>
              <a:rPr lang="en-US" dirty="0" err="1">
                <a:latin typeface="Algerian" panose="04020705040A02060702" pitchFamily="82" charset="0"/>
              </a:rPr>
              <a:t>get_fit_now_member</a:t>
            </a:r>
            <a:r>
              <a:rPr lang="en-US" dirty="0">
                <a:latin typeface="Algerian" panose="04020705040A02060702" pitchFamily="82" charset="0"/>
              </a:rPr>
              <a:t> where id ='48Z7A' or id='48Z55'and </a:t>
            </a:r>
            <a:r>
              <a:rPr lang="en-US" dirty="0" err="1">
                <a:latin typeface="Algerian" panose="04020705040A02060702" pitchFamily="82" charset="0"/>
              </a:rPr>
              <a:t>membership_status</a:t>
            </a:r>
            <a:r>
              <a:rPr lang="en-US" dirty="0">
                <a:latin typeface="Algerian" panose="04020705040A02060702" pitchFamily="82" charset="0"/>
              </a:rPr>
              <a:t>='gold';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87F7B-F078-CEEF-3617-D4025846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26" y="2633601"/>
            <a:ext cx="3714941" cy="577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AED28-06CB-2EF1-71E7-2327D2D4A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26" y="3953900"/>
            <a:ext cx="4318222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983726EE-C7EB-EBBD-70F1-F964FBAC5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01E5CEAA-B742-BFFC-3BA1-3B2171E42B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600"/>
            <a:ext cx="6696549" cy="1044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 Condensed" panose="020B0506030602030204" pitchFamily="34" charset="0"/>
              </a:rPr>
              <a:t>Examine the car details associated with the crime scene. Retrieve information about the vehicles present during the incident.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E150F5F1-9558-1A9A-81B2-B475622EC99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Check Car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FE6E4-A17C-F80C-D4E7-4AD2792BED81}"/>
              </a:ext>
            </a:extLst>
          </p:cNvPr>
          <p:cNvSpPr txBox="1"/>
          <p:nvPr/>
        </p:nvSpPr>
        <p:spPr>
          <a:xfrm>
            <a:off x="1213619" y="2286846"/>
            <a:ext cx="636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</a:t>
            </a:r>
            <a:r>
              <a:rPr lang="en-US" dirty="0" err="1">
                <a:latin typeface="Algerian" panose="04020705040A02060702" pitchFamily="82" charset="0"/>
              </a:rPr>
              <a:t>drivers_license</a:t>
            </a:r>
            <a:r>
              <a:rPr lang="en-US" dirty="0">
                <a:latin typeface="Algerian" panose="04020705040A02060702" pitchFamily="82" charset="0"/>
              </a:rPr>
              <a:t> where </a:t>
            </a:r>
            <a:r>
              <a:rPr lang="en-US" dirty="0" err="1">
                <a:latin typeface="Algerian" panose="04020705040A02060702" pitchFamily="82" charset="0"/>
              </a:rPr>
              <a:t>plate_number</a:t>
            </a:r>
            <a:r>
              <a:rPr lang="en-US" dirty="0">
                <a:latin typeface="Algerian" panose="04020705040A02060702" pitchFamily="82" charset="0"/>
              </a:rPr>
              <a:t> like '%H42W%' 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BFBEB-D62D-60A7-1F49-F0B96055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92" y="2977063"/>
            <a:ext cx="6339187" cy="10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B02556BC-8797-11EE-CC2F-ADCF08D5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>
            <a:extLst>
              <a:ext uri="{FF2B5EF4-FFF2-40B4-BE49-F238E27FC236}">
                <a16:creationId xmlns:a16="http://schemas.microsoft.com/office/drawing/2014/main" id="{8443295C-FFC0-D26F-DD78-89371769B5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4292" y="1189599"/>
            <a:ext cx="6859892" cy="1154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 Condensed" panose="020B0506030602030204" pitchFamily="34" charset="0"/>
              </a:rPr>
              <a:t>Identify and collect personal details mentioned in the previous query. This includes names, addresses, and any additional details.</a:t>
            </a:r>
          </a:p>
        </p:txBody>
      </p:sp>
      <p:sp>
        <p:nvSpPr>
          <p:cNvPr id="916" name="Google Shape;916;p55">
            <a:extLst>
              <a:ext uri="{FF2B5EF4-FFF2-40B4-BE49-F238E27FC236}">
                <a16:creationId xmlns:a16="http://schemas.microsoft.com/office/drawing/2014/main" id="{F032B013-AD36-3934-1C69-3D91D418DCBC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 Personal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7E530-3286-7B45-ACA2-B79F5503C363}"/>
              </a:ext>
            </a:extLst>
          </p:cNvPr>
          <p:cNvSpPr txBox="1"/>
          <p:nvPr/>
        </p:nvSpPr>
        <p:spPr>
          <a:xfrm>
            <a:off x="1407635" y="2454189"/>
            <a:ext cx="6911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select *from person where </a:t>
            </a:r>
            <a:r>
              <a:rPr lang="en-US" dirty="0" err="1">
                <a:latin typeface="Algerian" panose="04020705040A02060702" pitchFamily="82" charset="0"/>
              </a:rPr>
              <a:t>license_id</a:t>
            </a:r>
            <a:r>
              <a:rPr lang="en-US" dirty="0">
                <a:latin typeface="Algerian" panose="04020705040A02060702" pitchFamily="82" charset="0"/>
              </a:rPr>
              <a:t> in (select id from </a:t>
            </a:r>
            <a:r>
              <a:rPr lang="en-US" dirty="0" err="1">
                <a:latin typeface="Algerian" panose="04020705040A02060702" pitchFamily="82" charset="0"/>
              </a:rPr>
              <a:t>drivers_license</a:t>
            </a:r>
            <a:r>
              <a:rPr lang="en-US" dirty="0">
                <a:latin typeface="Algerian" panose="04020705040A02060702" pitchFamily="82" charset="0"/>
              </a:rPr>
              <a:t> where </a:t>
            </a:r>
            <a:r>
              <a:rPr lang="en-US" dirty="0" err="1">
                <a:latin typeface="Algerian" panose="04020705040A02060702" pitchFamily="82" charset="0"/>
              </a:rPr>
              <a:t>plate_number</a:t>
            </a:r>
            <a:r>
              <a:rPr lang="en-US" dirty="0">
                <a:latin typeface="Algerian" panose="04020705040A02060702" pitchFamily="82" charset="0"/>
              </a:rPr>
              <a:t> like '%H42W%');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3A2E-D177-8A1F-10A4-EFB0E1E0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59" y="3511532"/>
            <a:ext cx="5460712" cy="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97671"/>
      </p:ext>
    </p:extLst>
  </p:cSld>
  <p:clrMapOvr>
    <a:masterClrMapping/>
  </p:clrMapOvr>
</p:sld>
</file>

<file path=ppt/theme/theme1.xml><?xml version="1.0" encoding="utf-8"?>
<a:theme xmlns:a="http://schemas.openxmlformats.org/drawingml/2006/main" name="Murder Mystery Game by Slidesgo">
  <a:themeElements>
    <a:clrScheme name="Simple Light">
      <a:dk1>
        <a:srgbClr val="8C0000"/>
      </a:dk1>
      <a:lt1>
        <a:srgbClr val="FCD4A7"/>
      </a:lt1>
      <a:dk2>
        <a:srgbClr val="414D4E"/>
      </a:dk2>
      <a:lt2>
        <a:srgbClr val="4D5E5E"/>
      </a:lt2>
      <a:accent1>
        <a:srgbClr val="131C1C"/>
      </a:accent1>
      <a:accent2>
        <a:srgbClr val="98B7B9"/>
      </a:accent2>
      <a:accent3>
        <a:srgbClr val="911913"/>
      </a:accent3>
      <a:accent4>
        <a:srgbClr val="9C1A15"/>
      </a:accent4>
      <a:accent5>
        <a:srgbClr val="FFFFFF"/>
      </a:accent5>
      <a:accent6>
        <a:srgbClr val="EFEFEF"/>
      </a:accent6>
      <a:hlink>
        <a:srgbClr val="414D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792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Ubuntu Condensed</vt:lpstr>
      <vt:lpstr>Special Elite</vt:lpstr>
      <vt:lpstr>Algerian</vt:lpstr>
      <vt:lpstr>Arial</vt:lpstr>
      <vt:lpstr>Murder Mystery Game by Slidesgo</vt:lpstr>
      <vt:lpstr>SQL Murder Mystery </vt:lpstr>
      <vt:lpstr>A Detective’s Journey through SQL CITY</vt:lpstr>
      <vt:lpstr>The Schema</vt:lpstr>
      <vt:lpstr>Retrieve Crime Scene Report:</vt:lpstr>
      <vt:lpstr>Witness Personal Details</vt:lpstr>
      <vt:lpstr>View Witness Interviews</vt:lpstr>
      <vt:lpstr>Check Gym Database</vt:lpstr>
      <vt:lpstr>Check Car Details</vt:lpstr>
      <vt:lpstr>View Personal Details</vt:lpstr>
      <vt:lpstr>Membership Status at the Gym</vt:lpstr>
      <vt:lpstr>Analyze and Draw Conclusions</vt:lpstr>
      <vt:lpstr>Identifying the Mastermind behind the Murder</vt:lpstr>
      <vt:lpstr>Identifying the Mastermind behind the Murder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Murder Mystery</dc:title>
  <dc:creator>harshitha chandaluri</dc:creator>
  <cp:lastModifiedBy>harshitha chandaluri</cp:lastModifiedBy>
  <cp:revision>2</cp:revision>
  <dcterms:modified xsi:type="dcterms:W3CDTF">2024-02-11T12:19:13Z</dcterms:modified>
</cp:coreProperties>
</file>