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62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dukuru, Harshitha (Cognizant)" userId="4755b694-e5f6-4573-ac19-2f500073d9c6" providerId="ADAL" clId="{0953B16B-A9C7-45E9-907C-03BFE547D221}"/>
    <pc:docChg chg="custSel modSld">
      <pc:chgData name="Chindukuru, Harshitha (Cognizant)" userId="4755b694-e5f6-4573-ac19-2f500073d9c6" providerId="ADAL" clId="{0953B16B-A9C7-45E9-907C-03BFE547D221}" dt="2022-08-03T11:03:58.374" v="2" actId="21"/>
      <pc:docMkLst>
        <pc:docMk/>
      </pc:docMkLst>
      <pc:sldChg chg="addSp delSp modSp mod chgLayout">
        <pc:chgData name="Chindukuru, Harshitha (Cognizant)" userId="4755b694-e5f6-4573-ac19-2f500073d9c6" providerId="ADAL" clId="{0953B16B-A9C7-45E9-907C-03BFE547D221}" dt="2022-08-03T11:03:58.374" v="2" actId="21"/>
        <pc:sldMkLst>
          <pc:docMk/>
          <pc:sldMk cId="106904919" sldId="261"/>
        </pc:sldMkLst>
        <pc:spChg chg="mod ord">
          <ac:chgData name="Chindukuru, Harshitha (Cognizant)" userId="4755b694-e5f6-4573-ac19-2f500073d9c6" providerId="ADAL" clId="{0953B16B-A9C7-45E9-907C-03BFE547D221}" dt="2022-08-03T11:03:37.253" v="1" actId="700"/>
          <ac:spMkLst>
            <pc:docMk/>
            <pc:sldMk cId="106904919" sldId="261"/>
            <ac:spMk id="2" creationId="{00000000-0000-0000-0000-000000000000}"/>
          </ac:spMkLst>
        </pc:spChg>
        <pc:spChg chg="del mod">
          <ac:chgData name="Chindukuru, Harshitha (Cognizant)" userId="4755b694-e5f6-4573-ac19-2f500073d9c6" providerId="ADAL" clId="{0953B16B-A9C7-45E9-907C-03BFE547D221}" dt="2022-08-03T11:03:37.253" v="1" actId="700"/>
          <ac:spMkLst>
            <pc:docMk/>
            <pc:sldMk cId="106904919" sldId="261"/>
            <ac:spMk id="3" creationId="{00000000-0000-0000-0000-000000000000}"/>
          </ac:spMkLst>
        </pc:spChg>
        <pc:spChg chg="add del mod ord">
          <ac:chgData name="Chindukuru, Harshitha (Cognizant)" userId="4755b694-e5f6-4573-ac19-2f500073d9c6" providerId="ADAL" clId="{0953B16B-A9C7-45E9-907C-03BFE547D221}" dt="2022-08-03T11:03:58.374" v="2" actId="21"/>
          <ac:spMkLst>
            <pc:docMk/>
            <pc:sldMk cId="106904919" sldId="261"/>
            <ac:spMk id="4" creationId="{5AC9C965-58FD-4260-AEC0-2CD010B471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86D9-CC48-4F86-A8A6-1D0CF905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Meta Tag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650A1B-BC7B-4465-AE97-9547BB402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1271" y="1962269"/>
            <a:ext cx="9899374" cy="3073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&lt;meta&gt;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metadata about an HTML document. Metadata is data (information) about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&lt;meta&gt;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always go inside the &lt;head&gt; element, and are typically used to specify character set, page description, keywords, author of the document, and viewport settings.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5437-E047-4EF7-98FE-1A753D6E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Meta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F606-F713-44E3-8772-E157BE2E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743075"/>
            <a:ext cx="10963275" cy="4267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200" dirty="0"/>
              <a:t>Examples of using meta tag:</a:t>
            </a:r>
          </a:p>
          <a:p>
            <a:pPr algn="l"/>
            <a:r>
              <a:rPr lang="en-US" sz="6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keywords for search engines:</a:t>
            </a:r>
            <a:endParaRPr lang="en-US" sz="6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6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="keywords"</a:t>
            </a:r>
            <a:r>
              <a:rPr lang="en-US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="HTML, CSS, JavaScript"&gt;</a:t>
            </a:r>
          </a:p>
          <a:p>
            <a:pPr algn="l"/>
            <a:r>
              <a:rPr lang="en-IN" sz="6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a description of your web page:</a:t>
            </a:r>
            <a:endParaRPr lang="en-IN" sz="6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sz="6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="description"</a:t>
            </a:r>
            <a:r>
              <a:rPr lang="en-IN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="Free Web tutorials for HTML and CSS"&gt;</a:t>
            </a:r>
            <a:endParaRPr lang="en-IN" sz="6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6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the author of a page:</a:t>
            </a:r>
            <a:endParaRPr lang="en-IN" sz="6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sz="6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="author"</a:t>
            </a:r>
            <a:r>
              <a:rPr lang="en-IN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 Doe"&gt;</a:t>
            </a:r>
          </a:p>
          <a:p>
            <a:r>
              <a:rPr lang="en-US" sz="6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Specifies the character encoding for the HTML document</a:t>
            </a:r>
            <a:endParaRPr lang="en-IN" sz="62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6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charset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="UTF-8"&gt;</a:t>
            </a:r>
            <a:endParaRPr lang="en-IN" sz="6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6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Setting the viewport to make your website look good on all devices:</a:t>
            </a:r>
            <a:endParaRPr lang="en-IN" sz="6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sz="6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IN" sz="6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sz="6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="width=device-width, initial-scale=1.0"&gt;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0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990E-5D92-40B7-8622-D64786C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Viewport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E0E43-CBD1-4D7F-B9A7-970AD36C6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Without Viewport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EEA5BE6-C86B-4F3F-8221-63B4B1E7E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49" y="2503488"/>
            <a:ext cx="4105275" cy="328771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12AAA3-A2F6-481B-8FA0-3FAE9FD4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With Viewport</a:t>
            </a:r>
          </a:p>
        </p:txBody>
      </p:sp>
      <p:pic>
        <p:nvPicPr>
          <p:cNvPr id="9" name="Content Placeholder 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9B37EFB-7D97-41F8-BD52-FD7742A0C1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5999" y="2503488"/>
            <a:ext cx="4943475" cy="3287712"/>
          </a:xfrm>
        </p:spPr>
      </p:pic>
    </p:spTree>
    <p:extLst>
      <p:ext uri="{BB962C8B-B14F-4D97-AF65-F5344CB8AC3E}">
        <p14:creationId xmlns:p14="http://schemas.microsoft.com/office/powerpoint/2010/main" val="11384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6A9B-5DA3-4342-885E-751C71E3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F77C-EC0A-4592-A6CF-5BF1DE03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Flexible Box Module, usually referred to as flexbox, was designed as a one-dimensional layout model, and as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method that could offer space distribution between items in an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9B066-71F1-439E-8691-3E15838C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4F1B0-76A4-40A5-BDF4-623373C97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 Direction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12E76D-7A12-4817-AD14-354FA52CD4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3097650"/>
            <a:ext cx="4572000" cy="20993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7A8E9F-B3E3-455C-8B71-21569D0B7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Flex wrap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CBB9A6-E8BF-4E36-8B95-4CE0357864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600" y="2957691"/>
            <a:ext cx="4572000" cy="2379306"/>
          </a:xfrm>
        </p:spPr>
      </p:pic>
    </p:spTree>
    <p:extLst>
      <p:ext uri="{BB962C8B-B14F-4D97-AF65-F5344CB8AC3E}">
        <p14:creationId xmlns:p14="http://schemas.microsoft.com/office/powerpoint/2010/main" val="26798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7365-DED9-4A42-857B-421337BC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Flex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57BFB0-3BD1-412C-9D43-E729829A2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Justify-content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28A243-5FF3-4685-9B40-0DB03F17F9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40" y="1981200"/>
            <a:ext cx="5923280" cy="3810000"/>
          </a:xfrm>
        </p:spPr>
      </p:pic>
    </p:spTree>
    <p:extLst>
      <p:ext uri="{BB962C8B-B14F-4D97-AF65-F5344CB8AC3E}">
        <p14:creationId xmlns:p14="http://schemas.microsoft.com/office/powerpoint/2010/main" val="10510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0AA4CE-D1ED-43F5-8EA6-CBB51106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Equality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C1C236-F387-4FB1-BB2E-EB1AF073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Loosely Equal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C6464-A215-4308-A345-C9BD4A8B3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loose equality operator '==' allows us to compare two or more operands by  converting their value to a common type first and then checking for the equality between them.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Ex: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console.log(0 == ‘0’); //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8D4D4-D5FC-4452-BD48-259512F44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Strictly Equal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7437C2-40EB-48F8-8E06-522077C43A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strict equality operator '===' allows us to compare two or more operands by checking the equality between the values as well as their types.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Ex: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console.log(0 === ‘0’); // 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62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Engine</a:t>
            </a:r>
          </a:p>
          <a:p>
            <a:r>
              <a:rPr lang="en-US" dirty="0"/>
              <a:t>DOM(Document object model)</a:t>
            </a:r>
          </a:p>
          <a:p>
            <a:r>
              <a:rPr lang="en-US" dirty="0"/>
              <a:t>Meta and Viewport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Equality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Engine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E705A-72B0-48F0-BC78-38E75C5DF5BA}"/>
              </a:ext>
            </a:extLst>
          </p:cNvPr>
          <p:cNvSpPr txBox="1"/>
          <p:nvPr/>
        </p:nvSpPr>
        <p:spPr>
          <a:xfrm>
            <a:off x="885825" y="2141538"/>
            <a:ext cx="10620375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browser engine is a core software component of every major web browser. The primary job of a browser engine is to transform HTML documents and other resources of a web page into an interactive visual representation on a user's device.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68DA-0920-467A-8A85-C02AFB5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Engine</a:t>
            </a:r>
            <a:endParaRPr lang="en-IN" dirty="0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127CD247-E8E1-4431-8DEE-AC390C7A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06040"/>
            <a:ext cx="9601200" cy="2560320"/>
          </a:xfr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Engine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F7F1B4EA-64BE-4142-852B-637FC2CDF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1981200"/>
            <a:ext cx="8950959" cy="3810000"/>
          </a:xfrm>
        </p:spPr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A587D3-E372-42BC-B86B-7329AAE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Engine</a:t>
            </a:r>
            <a:endParaRPr lang="en-IN" dirty="0"/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45843666-340F-4D6F-B14D-DD1D2E9B5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777177"/>
            <a:ext cx="8595360" cy="4014023"/>
          </a:xfrm>
        </p:spPr>
      </p:pic>
    </p:spTree>
    <p:extLst>
      <p:ext uri="{BB962C8B-B14F-4D97-AF65-F5344CB8AC3E}">
        <p14:creationId xmlns:p14="http://schemas.microsoft.com/office/powerpoint/2010/main" val="2077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2597-404C-40F7-ABBF-1B2A5A25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Engine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C858-6CB6-413D-88B6-E9C28A02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browser engines that are used by web browsers:</a:t>
            </a:r>
          </a:p>
          <a:p>
            <a:r>
              <a:rPr lang="en-US" dirty="0"/>
              <a:t>Blink – Chrome</a:t>
            </a:r>
          </a:p>
          <a:p>
            <a:r>
              <a:rPr lang="en-US" dirty="0"/>
              <a:t>WebKit – Safari</a:t>
            </a:r>
          </a:p>
          <a:p>
            <a:r>
              <a:rPr lang="en-US" dirty="0"/>
              <a:t>Gecko – Firefox</a:t>
            </a:r>
          </a:p>
          <a:p>
            <a:r>
              <a:rPr lang="en-US" dirty="0"/>
              <a:t>Trident – Internet Explorer</a:t>
            </a:r>
          </a:p>
          <a:p>
            <a:r>
              <a:rPr lang="en-US" dirty="0"/>
              <a:t>EdgeHTML - Edge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624E-25E4-4921-B41D-669BCC69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DOM(Document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B8DC-CC51-47F7-890B-2C7A8881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Document Object Model (DOM)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programming API for HTML and XML documents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defines the logical structure of documents and the way a document is accessed and manipulated.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4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639-7A7C-4A15-8DB7-C64031DE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DOM(Document Object Model)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46417B-66F0-472E-BD01-49E40E8F9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57400"/>
            <a:ext cx="9601199" cy="3810000"/>
          </a:xfrm>
        </p:spPr>
      </p:pic>
    </p:spTree>
    <p:extLst>
      <p:ext uri="{BB962C8B-B14F-4D97-AF65-F5344CB8AC3E}">
        <p14:creationId xmlns:p14="http://schemas.microsoft.com/office/powerpoint/2010/main" val="3573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266</TotalTime>
  <Words>453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Arial Unicode MS</vt:lpstr>
      <vt:lpstr>Consolas</vt:lpstr>
      <vt:lpstr>Verdana</vt:lpstr>
      <vt:lpstr>Diamond Grid 16x9</vt:lpstr>
      <vt:lpstr>Web Development</vt:lpstr>
      <vt:lpstr>Content</vt:lpstr>
      <vt:lpstr>Browser Engine</vt:lpstr>
      <vt:lpstr>Browser Engine</vt:lpstr>
      <vt:lpstr>Browser Engine</vt:lpstr>
      <vt:lpstr>Browser Engine</vt:lpstr>
      <vt:lpstr>Browser Engine</vt:lpstr>
      <vt:lpstr>DOM(Document Object Model)</vt:lpstr>
      <vt:lpstr>DOM(Document Object Model)</vt:lpstr>
      <vt:lpstr>Meta Tag</vt:lpstr>
      <vt:lpstr>Meta Tag</vt:lpstr>
      <vt:lpstr>Viewport</vt:lpstr>
      <vt:lpstr>Flex</vt:lpstr>
      <vt:lpstr>Flex</vt:lpstr>
      <vt:lpstr>Flex</vt:lpstr>
      <vt:lpstr>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Chindukuru, Harshitha (Cognizant)</dc:creator>
  <cp:lastModifiedBy>Chindukuru, Harshitha (Cognizant)</cp:lastModifiedBy>
  <cp:revision>12</cp:revision>
  <dcterms:created xsi:type="dcterms:W3CDTF">2022-08-03T06:36:09Z</dcterms:created>
  <dcterms:modified xsi:type="dcterms:W3CDTF">2022-08-03T11:04:04Z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