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6" r:id="rId3"/>
    <p:sldId id="257" r:id="rId4"/>
    <p:sldId id="258" r:id="rId5"/>
    <p:sldId id="259" r:id="rId6"/>
    <p:sldId id="261" r:id="rId7"/>
    <p:sldId id="265"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610"/>
  </p:normalViewPr>
  <p:slideViewPr>
    <p:cSldViewPr snapToGrid="0" snapToObjects="1">
      <p:cViewPr varScale="1">
        <p:scale>
          <a:sx n="76" d="100"/>
          <a:sy n="76" d="100"/>
        </p:scale>
        <p:origin x="7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4BD20IS030 -Harshitha g m" userId="85f5dc89069e9925" providerId="LiveId" clId="{0C77805A-A224-4348-AA33-204F32301C30}"/>
    <pc:docChg chg="undo custSel modSld">
      <pc:chgData name="4BD20IS030 -Harshitha g m" userId="85f5dc89069e9925" providerId="LiveId" clId="{0C77805A-A224-4348-AA33-204F32301C30}" dt="2024-08-31T05:39:50.826" v="27" actId="14100"/>
      <pc:docMkLst>
        <pc:docMk/>
      </pc:docMkLst>
      <pc:sldChg chg="addSp delSp modSp mod">
        <pc:chgData name="4BD20IS030 -Harshitha g m" userId="85f5dc89069e9925" providerId="LiveId" clId="{0C77805A-A224-4348-AA33-204F32301C30}" dt="2024-08-31T05:39:50.826" v="27" actId="14100"/>
        <pc:sldMkLst>
          <pc:docMk/>
          <pc:sldMk cId="0" sldId="256"/>
        </pc:sldMkLst>
        <pc:spChg chg="mod">
          <ac:chgData name="4BD20IS030 -Harshitha g m" userId="85f5dc89069e9925" providerId="LiveId" clId="{0C77805A-A224-4348-AA33-204F32301C30}" dt="2024-08-31T05:39:50.826" v="27" actId="14100"/>
          <ac:spMkLst>
            <pc:docMk/>
            <pc:sldMk cId="0" sldId="256"/>
            <ac:spMk id="3" creationId="{00000000-0000-0000-0000-000000000000}"/>
          </ac:spMkLst>
        </pc:spChg>
        <pc:picChg chg="add del mod">
          <ac:chgData name="4BD20IS030 -Harshitha g m" userId="85f5dc89069e9925" providerId="LiveId" clId="{0C77805A-A224-4348-AA33-204F32301C30}" dt="2024-08-28T17:46:07.318" v="2" actId="478"/>
          <ac:picMkLst>
            <pc:docMk/>
            <pc:sldMk cId="0" sldId="256"/>
            <ac:picMk id="12" creationId="{4042593D-4DD4-6203-8723-B02ED152DA9D}"/>
          </ac:picMkLst>
        </pc:picChg>
      </pc:sldChg>
      <pc:sldChg chg="delSp modSp mod">
        <pc:chgData name="4BD20IS030 -Harshitha g m" userId="85f5dc89069e9925" providerId="LiveId" clId="{0C77805A-A224-4348-AA33-204F32301C30}" dt="2024-08-29T04:17:39.386" v="18" actId="1076"/>
        <pc:sldMkLst>
          <pc:docMk/>
          <pc:sldMk cId="0" sldId="257"/>
        </pc:sldMkLst>
        <pc:spChg chg="mod">
          <ac:chgData name="4BD20IS030 -Harshitha g m" userId="85f5dc89069e9925" providerId="LiveId" clId="{0C77805A-A224-4348-AA33-204F32301C30}" dt="2024-08-29T04:17:39.386" v="18" actId="1076"/>
          <ac:spMkLst>
            <pc:docMk/>
            <pc:sldMk cId="0" sldId="257"/>
            <ac:spMk id="3" creationId="{00000000-0000-0000-0000-000000000000}"/>
          </ac:spMkLst>
        </pc:spChg>
        <pc:spChg chg="mod">
          <ac:chgData name="4BD20IS030 -Harshitha g m" userId="85f5dc89069e9925" providerId="LiveId" clId="{0C77805A-A224-4348-AA33-204F32301C30}" dt="2024-08-29T01:37:07.758" v="11" actId="20577"/>
          <ac:spMkLst>
            <pc:docMk/>
            <pc:sldMk cId="0" sldId="257"/>
            <ac:spMk id="7" creationId="{00000000-0000-0000-0000-000000000000}"/>
          </ac:spMkLst>
        </pc:spChg>
        <pc:picChg chg="del">
          <ac:chgData name="4BD20IS030 -Harshitha g m" userId="85f5dc89069e9925" providerId="LiveId" clId="{0C77805A-A224-4348-AA33-204F32301C30}" dt="2024-08-28T17:48:21.752" v="4" actId="478"/>
          <ac:picMkLst>
            <pc:docMk/>
            <pc:sldMk cId="0" sldId="257"/>
            <ac:picMk id="4" creationId="{00000000-0000-0000-0000-000000000000}"/>
          </ac:picMkLst>
        </pc:picChg>
      </pc:sldChg>
      <pc:sldChg chg="modSp mod">
        <pc:chgData name="4BD20IS030 -Harshitha g m" userId="85f5dc89069e9925" providerId="LiveId" clId="{0C77805A-A224-4348-AA33-204F32301C30}" dt="2024-08-28T17:46:43.099" v="3" actId="1076"/>
        <pc:sldMkLst>
          <pc:docMk/>
          <pc:sldMk cId="0" sldId="259"/>
        </pc:sldMkLst>
        <pc:picChg chg="mod">
          <ac:chgData name="4BD20IS030 -Harshitha g m" userId="85f5dc89069e9925" providerId="LiveId" clId="{0C77805A-A224-4348-AA33-204F32301C30}" dt="2024-08-28T17:46:43.099" v="3" actId="1076"/>
          <ac:picMkLst>
            <pc:docMk/>
            <pc:sldMk cId="0" sldId="259"/>
            <ac:picMk id="8" creationId="{00000000-0000-0000-0000-000000000000}"/>
          </ac:picMkLst>
        </pc:picChg>
      </pc:sldChg>
      <pc:sldChg chg="modSp mod">
        <pc:chgData name="4BD20IS030 -Harshitha g m" userId="85f5dc89069e9925" providerId="LiveId" clId="{0C77805A-A224-4348-AA33-204F32301C30}" dt="2024-08-31T05:39:19.769" v="26" actId="1076"/>
        <pc:sldMkLst>
          <pc:docMk/>
          <pc:sldMk cId="0" sldId="261"/>
        </pc:sldMkLst>
        <pc:spChg chg="mod">
          <ac:chgData name="4BD20IS030 -Harshitha g m" userId="85f5dc89069e9925" providerId="LiveId" clId="{0C77805A-A224-4348-AA33-204F32301C30}" dt="2024-08-29T04:35:56.126" v="23" actId="1038"/>
          <ac:spMkLst>
            <pc:docMk/>
            <pc:sldMk cId="0" sldId="261"/>
            <ac:spMk id="3" creationId="{00000000-0000-0000-0000-000000000000}"/>
          </ac:spMkLst>
        </pc:spChg>
        <pc:spChg chg="mod">
          <ac:chgData name="4BD20IS030 -Harshitha g m" userId="85f5dc89069e9925" providerId="LiveId" clId="{0C77805A-A224-4348-AA33-204F32301C30}" dt="2024-08-29T04:34:33.535" v="22" actId="20577"/>
          <ac:spMkLst>
            <pc:docMk/>
            <pc:sldMk cId="0" sldId="261"/>
            <ac:spMk id="15" creationId="{00000000-0000-0000-0000-000000000000}"/>
          </ac:spMkLst>
        </pc:spChg>
        <pc:spChg chg="mod">
          <ac:chgData name="4BD20IS030 -Harshitha g m" userId="85f5dc89069e9925" providerId="LiveId" clId="{0C77805A-A224-4348-AA33-204F32301C30}" dt="2024-08-29T01:34:12.798" v="9" actId="1076"/>
          <ac:spMkLst>
            <pc:docMk/>
            <pc:sldMk cId="0" sldId="261"/>
            <ac:spMk id="22" creationId="{46E4BB80-178D-A704-8A35-5D585B88C7A7}"/>
          </ac:spMkLst>
        </pc:spChg>
        <pc:picChg chg="mod">
          <ac:chgData name="4BD20IS030 -Harshitha g m" userId="85f5dc89069e9925" providerId="LiveId" clId="{0C77805A-A224-4348-AA33-204F32301C30}" dt="2024-08-29T01:33:49.714" v="6" actId="1076"/>
          <ac:picMkLst>
            <pc:docMk/>
            <pc:sldMk cId="0" sldId="261"/>
            <ac:picMk id="21" creationId="{FA2D1F03-84B5-33B6-F5C8-07EE52435D8F}"/>
          </ac:picMkLst>
        </pc:picChg>
        <pc:picChg chg="mod">
          <ac:chgData name="4BD20IS030 -Harshitha g m" userId="85f5dc89069e9925" providerId="LiveId" clId="{0C77805A-A224-4348-AA33-204F32301C30}" dt="2024-08-31T05:39:19.769" v="26" actId="1076"/>
          <ac:picMkLst>
            <pc:docMk/>
            <pc:sldMk cId="0" sldId="261"/>
            <ac:picMk id="25" creationId="{CD0A17D3-D9A0-59DC-CA33-3A63EFCF2565}"/>
          </ac:picMkLst>
        </pc:picChg>
      </pc:sldChg>
      <pc:sldChg chg="modSp mod">
        <pc:chgData name="4BD20IS030 -Harshitha g m" userId="85f5dc89069e9925" providerId="LiveId" clId="{0C77805A-A224-4348-AA33-204F32301C30}" dt="2024-08-29T04:14:02.970" v="17" actId="14100"/>
        <pc:sldMkLst>
          <pc:docMk/>
          <pc:sldMk cId="4008574117" sldId="266"/>
        </pc:sldMkLst>
        <pc:spChg chg="mod">
          <ac:chgData name="4BD20IS030 -Harshitha g m" userId="85f5dc89069e9925" providerId="LiveId" clId="{0C77805A-A224-4348-AA33-204F32301C30}" dt="2024-08-29T04:14:02.970" v="17" actId="14100"/>
          <ac:spMkLst>
            <pc:docMk/>
            <pc:sldMk cId="4008574117" sldId="266"/>
            <ac:spMk id="3" creationId="{00000000-0000-0000-0000-000000000000}"/>
          </ac:spMkLst>
        </pc:spChg>
        <pc:spChg chg="mod">
          <ac:chgData name="4BD20IS030 -Harshitha g m" userId="85f5dc89069e9925" providerId="LiveId" clId="{0C77805A-A224-4348-AA33-204F32301C30}" dt="2024-08-29T04:10:51.933" v="14" actId="14100"/>
          <ac:spMkLst>
            <pc:docMk/>
            <pc:sldMk cId="4008574117" sldId="26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74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55312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51209"/>
            <a:ext cx="14630400" cy="8480809"/>
          </a:xfrm>
          <a:prstGeom prst="rect">
            <a:avLst/>
          </a:prstGeom>
          <a:solidFill>
            <a:srgbClr val="FFFFFF">
              <a:alpha val="75000"/>
            </a:srgbClr>
          </a:solidFill>
          <a:ln/>
        </p:spPr>
      </p:sp>
      <p:sp>
        <p:nvSpPr>
          <p:cNvPr id="6" name="Text 1"/>
          <p:cNvSpPr/>
          <p:nvPr/>
        </p:nvSpPr>
        <p:spPr>
          <a:xfrm>
            <a:off x="837724" y="1853684"/>
            <a:ext cx="7468553" cy="1943100"/>
          </a:xfrm>
          <a:prstGeom prst="rect">
            <a:avLst/>
          </a:prstGeom>
          <a:noFill/>
          <a:ln/>
        </p:spPr>
        <p:txBody>
          <a:bodyPr wrap="square" rtlCol="0" anchor="t"/>
          <a:lstStyle/>
          <a:p>
            <a:pPr marL="0" indent="0">
              <a:lnSpc>
                <a:spcPts val="7650"/>
              </a:lnSpc>
              <a:buNone/>
            </a:pPr>
            <a:r>
              <a:rPr lang="en-US" sz="6120" b="1" kern="0" spc="-122" dirty="0">
                <a:solidFill>
                  <a:srgbClr val="000000"/>
                </a:solidFill>
                <a:latin typeface="Constantia" panose="02030602050306030303" pitchFamily="18" charset="0"/>
                <a:ea typeface="Source Serif Pro" pitchFamily="34" charset="-122"/>
                <a:cs typeface="Source Serif Pro" pitchFamily="34" charset="-120"/>
              </a:rPr>
              <a:t>AWS Networking Services</a:t>
            </a:r>
            <a:r>
              <a:rPr lang="en-US" sz="6120" b="1" kern="0" spc="-122" dirty="0">
                <a:solidFill>
                  <a:srgbClr val="000000"/>
                </a:solidFill>
                <a:latin typeface="Source Serif Pro" pitchFamily="34" charset="0"/>
                <a:ea typeface="Source Serif Pro" pitchFamily="34" charset="-122"/>
                <a:cs typeface="Source Serif Pro" pitchFamily="34" charset="-120"/>
              </a:rPr>
              <a:t>.</a:t>
            </a:r>
            <a:endParaRPr lang="en-US" sz="6120" dirty="0"/>
          </a:p>
        </p:txBody>
      </p:sp>
      <p:sp>
        <p:nvSpPr>
          <p:cNvPr id="7" name="Text 2"/>
          <p:cNvSpPr/>
          <p:nvPr/>
        </p:nvSpPr>
        <p:spPr>
          <a:xfrm>
            <a:off x="837724" y="4155756"/>
            <a:ext cx="7468553" cy="2340294"/>
          </a:xfrm>
          <a:prstGeom prst="rect">
            <a:avLst/>
          </a:prstGeom>
          <a:noFill/>
          <a:ln/>
        </p:spPr>
        <p:txBody>
          <a:bodyPr wrap="square" rtlCol="0" anchor="t"/>
          <a:lstStyle/>
          <a:p>
            <a:pPr marL="0" indent="0" algn="just">
              <a:lnSpc>
                <a:spcPct val="150000"/>
              </a:lnSpc>
              <a:buNone/>
            </a:pPr>
            <a:endParaRPr lang="en-US" sz="2000" dirty="0"/>
          </a:p>
        </p:txBody>
      </p:sp>
      <p:sp>
        <p:nvSpPr>
          <p:cNvPr id="9" name="Text 4"/>
          <p:cNvSpPr/>
          <p:nvPr/>
        </p:nvSpPr>
        <p:spPr>
          <a:xfrm>
            <a:off x="966668" y="6117550"/>
            <a:ext cx="124897" cy="97512"/>
          </a:xfrm>
          <a:prstGeom prst="rect">
            <a:avLst/>
          </a:prstGeom>
          <a:noFill/>
          <a:ln/>
        </p:spPr>
        <p:txBody>
          <a:bodyPr wrap="none" rtlCol="0" anchor="t"/>
          <a:lstStyle/>
          <a:p>
            <a:pPr marL="0" indent="0" algn="ctr">
              <a:lnSpc>
                <a:spcPts val="768"/>
              </a:lnSpc>
              <a:buNone/>
            </a:pPr>
            <a:r>
              <a:rPr lang="en-US" sz="768" kern="0" spc="-38" dirty="0">
                <a:solidFill>
                  <a:srgbClr val="FFFFFF"/>
                </a:solidFill>
                <a:latin typeface="Source Sans Pro" pitchFamily="34" charset="0"/>
                <a:ea typeface="Source Sans Pro" pitchFamily="34" charset="-122"/>
                <a:cs typeface="Source Sans Pro" pitchFamily="34" charset="-120"/>
              </a:rPr>
              <a:t>HM</a:t>
            </a:r>
            <a:endParaRPr lang="en-US" sz="768" dirty="0"/>
          </a:p>
        </p:txBody>
      </p:sp>
      <p:pic>
        <p:nvPicPr>
          <p:cNvPr id="12" name="Picture 11">
            <a:extLst>
              <a:ext uri="{FF2B5EF4-FFF2-40B4-BE49-F238E27FC236}">
                <a16:creationId xmlns:a16="http://schemas.microsoft.com/office/drawing/2014/main" id="{4042593D-4DD4-6203-8723-B02ED152DA9D}"/>
              </a:ext>
            </a:extLst>
          </p:cNvPr>
          <p:cNvPicPr>
            <a:picLocks noChangeAspect="1"/>
          </p:cNvPicPr>
          <p:nvPr/>
        </p:nvPicPr>
        <p:blipFill>
          <a:blip r:embed="rId4"/>
          <a:stretch>
            <a:fillRect/>
          </a:stretch>
        </p:blipFill>
        <p:spPr>
          <a:xfrm>
            <a:off x="7753826" y="781050"/>
            <a:ext cx="6038850" cy="571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3323" y="2740104"/>
            <a:ext cx="4887754" cy="2749391"/>
          </a:xfrm>
          <a:prstGeom prst="rect">
            <a:avLst/>
          </a:prstGeom>
        </p:spPr>
      </p:pic>
      <p:sp>
        <p:nvSpPr>
          <p:cNvPr id="6" name="Text 1"/>
          <p:cNvSpPr/>
          <p:nvPr/>
        </p:nvSpPr>
        <p:spPr>
          <a:xfrm>
            <a:off x="837724" y="1533524"/>
            <a:ext cx="7468553" cy="1600201"/>
          </a:xfrm>
          <a:prstGeom prst="rect">
            <a:avLst/>
          </a:prstGeom>
          <a:noFill/>
          <a:ln/>
        </p:spPr>
        <p:txBody>
          <a:bodyPr wrap="square" rtlCol="0" anchor="t"/>
          <a:lstStyle/>
          <a:p>
            <a:pPr marL="0" indent="0">
              <a:lnSpc>
                <a:spcPts val="7650"/>
              </a:lnSpc>
              <a:buNone/>
            </a:pPr>
            <a:r>
              <a:rPr lang="en-US" sz="6120" b="1" kern="0" spc="-122" dirty="0">
                <a:solidFill>
                  <a:srgbClr val="000000"/>
                </a:solidFill>
                <a:latin typeface="Source Serif Pro" pitchFamily="34" charset="0"/>
                <a:ea typeface="Source Serif Pro" pitchFamily="34" charset="-122"/>
                <a:cs typeface="Source Serif Pro" pitchFamily="34" charset="-120"/>
              </a:rPr>
              <a:t>Introduction to AWS Networking Services</a:t>
            </a:r>
            <a:endParaRPr lang="en-US" sz="6120" dirty="0"/>
          </a:p>
        </p:txBody>
      </p:sp>
      <p:sp>
        <p:nvSpPr>
          <p:cNvPr id="7" name="Text 2"/>
          <p:cNvSpPr/>
          <p:nvPr/>
        </p:nvSpPr>
        <p:spPr>
          <a:xfrm>
            <a:off x="837724" y="4155756"/>
            <a:ext cx="7468553" cy="2340294"/>
          </a:xfrm>
          <a:prstGeom prst="rect">
            <a:avLst/>
          </a:prstGeom>
          <a:noFill/>
          <a:ln/>
        </p:spPr>
        <p:txBody>
          <a:bodyPr wrap="square" rtlCol="0" anchor="t"/>
          <a:lstStyle/>
          <a:p>
            <a:pPr marL="0" indent="0" algn="just">
              <a:lnSpc>
                <a:spcPct val="150000"/>
              </a:lnSpc>
              <a:buNone/>
            </a:pPr>
            <a:r>
              <a:rPr lang="en-US" sz="2000" kern="0" spc="-38" dirty="0">
                <a:solidFill>
                  <a:srgbClr val="272525"/>
                </a:solidFill>
                <a:latin typeface="Source Sans Pro" pitchFamily="34" charset="0"/>
                <a:ea typeface="Source Sans Pro" pitchFamily="34" charset="-122"/>
                <a:cs typeface="Source Sans Pro" pitchFamily="34" charset="-120"/>
              </a:rPr>
              <a:t>AWS networking services are designed to provide a secure, reliable, and scalable network infrastructure for applications running on AWS. These services allow you to connect your applications, users, and data centers to AWS in a way that meets your specific performance and security requirements.</a:t>
            </a:r>
            <a:endParaRPr lang="en-US" sz="2000" dirty="0"/>
          </a:p>
        </p:txBody>
      </p:sp>
      <p:sp>
        <p:nvSpPr>
          <p:cNvPr id="9" name="Text 4"/>
          <p:cNvSpPr/>
          <p:nvPr/>
        </p:nvSpPr>
        <p:spPr>
          <a:xfrm>
            <a:off x="966668" y="6117550"/>
            <a:ext cx="124897" cy="97512"/>
          </a:xfrm>
          <a:prstGeom prst="rect">
            <a:avLst/>
          </a:prstGeom>
          <a:noFill/>
          <a:ln/>
        </p:spPr>
        <p:txBody>
          <a:bodyPr wrap="none" rtlCol="0" anchor="t"/>
          <a:lstStyle/>
          <a:p>
            <a:pPr marL="0" indent="0" algn="ctr">
              <a:lnSpc>
                <a:spcPts val="768"/>
              </a:lnSpc>
              <a:buNone/>
            </a:pPr>
            <a:r>
              <a:rPr lang="en-US" sz="768" kern="0" spc="-38" dirty="0">
                <a:solidFill>
                  <a:srgbClr val="FFFFFF"/>
                </a:solidFill>
                <a:latin typeface="Source Sans Pro" pitchFamily="34" charset="0"/>
                <a:ea typeface="Source Sans Pro" pitchFamily="34" charset="-122"/>
                <a:cs typeface="Source Sans Pro" pitchFamily="34" charset="-120"/>
              </a:rPr>
              <a:t>HM</a:t>
            </a:r>
            <a:endParaRPr lang="en-US" sz="768" dirty="0"/>
          </a:p>
        </p:txBody>
      </p:sp>
    </p:spTree>
    <p:extLst>
      <p:ext uri="{BB962C8B-B14F-4D97-AF65-F5344CB8AC3E}">
        <p14:creationId xmlns:p14="http://schemas.microsoft.com/office/powerpoint/2010/main" val="400857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3087"/>
            <a:ext cx="14630400" cy="8232696"/>
          </a:xfrm>
          <a:prstGeom prst="rect">
            <a:avLst/>
          </a:prstGeom>
          <a:solidFill>
            <a:srgbClr val="FFFFFF">
              <a:alpha val="75000"/>
            </a:srgbClr>
          </a:solidFill>
          <a:ln/>
        </p:spPr>
      </p:sp>
      <p:pic>
        <p:nvPicPr>
          <p:cNvPr id="5" name="Image 2" descr="preencoded.png"/>
          <p:cNvPicPr>
            <a:picLocks noChangeAspect="1"/>
          </p:cNvPicPr>
          <p:nvPr/>
        </p:nvPicPr>
        <p:blipFill>
          <a:blip r:embed="rId4"/>
          <a:stretch>
            <a:fillRect/>
          </a:stretch>
        </p:blipFill>
        <p:spPr>
          <a:xfrm>
            <a:off x="9427131" y="2103239"/>
            <a:ext cx="4920020" cy="4026218"/>
          </a:xfrm>
          <a:prstGeom prst="rect">
            <a:avLst/>
          </a:prstGeom>
        </p:spPr>
      </p:pic>
      <p:sp>
        <p:nvSpPr>
          <p:cNvPr id="6" name="Text 1"/>
          <p:cNvSpPr/>
          <p:nvPr/>
        </p:nvSpPr>
        <p:spPr>
          <a:xfrm>
            <a:off x="792956" y="142876"/>
            <a:ext cx="6607969" cy="876299"/>
          </a:xfrm>
          <a:prstGeom prst="rect">
            <a:avLst/>
          </a:prstGeom>
          <a:noFill/>
          <a:ln/>
        </p:spPr>
        <p:txBody>
          <a:bodyPr wrap="none" rtlCol="0" anchor="t"/>
          <a:lstStyle/>
          <a:p>
            <a:pPr marL="0" indent="0">
              <a:lnSpc>
                <a:spcPts val="5247"/>
              </a:lnSpc>
              <a:buNone/>
            </a:pPr>
            <a:r>
              <a:rPr lang="en-US" sz="4198" b="1" kern="0" spc="-84" dirty="0">
                <a:solidFill>
                  <a:srgbClr val="000000"/>
                </a:solidFill>
                <a:latin typeface="Source Serif Pro" pitchFamily="34" charset="0"/>
                <a:ea typeface="Source Serif Pro" pitchFamily="34" charset="-122"/>
                <a:cs typeface="Source Serif Pro" pitchFamily="34" charset="-120"/>
              </a:rPr>
              <a:t>Virtual Private Cloud (VPC)</a:t>
            </a:r>
            <a:endParaRPr lang="en-US" sz="4198" dirty="0"/>
          </a:p>
        </p:txBody>
      </p:sp>
      <p:sp>
        <p:nvSpPr>
          <p:cNvPr id="7" name="Text 2"/>
          <p:cNvSpPr/>
          <p:nvPr/>
        </p:nvSpPr>
        <p:spPr>
          <a:xfrm>
            <a:off x="792956" y="1019175"/>
            <a:ext cx="7558088" cy="2648784"/>
          </a:xfrm>
          <a:prstGeom prst="rect">
            <a:avLst/>
          </a:prstGeom>
          <a:noFill/>
          <a:ln/>
        </p:spPr>
        <p:txBody>
          <a:bodyPr wrap="square" rtlCol="0" anchor="t"/>
          <a:lstStyle/>
          <a:p>
            <a:pPr marL="0" indent="0" algn="just">
              <a:lnSpc>
                <a:spcPct val="150000"/>
              </a:lnSpc>
              <a:buNone/>
            </a:pPr>
            <a:r>
              <a:rPr lang="en-US" sz="1784" kern="0" spc="-36" dirty="0">
                <a:solidFill>
                  <a:srgbClr val="272525"/>
                </a:solidFill>
                <a:latin typeface="Source Sans Pro" pitchFamily="34" charset="0"/>
                <a:ea typeface="Source Sans Pro" pitchFamily="34" charset="-122"/>
                <a:cs typeface="Source Sans Pro" pitchFamily="34" charset="-120"/>
              </a:rPr>
              <a:t>A VPC is a virtual network that you create in AWS. It allows you to configure your own private network within the AWS cloud. This provides you with a secure and isolated environment to run your applications. VPCs can be configured with subnets, route tables, and security groups to ensure that only authorized traffic can access your resources.</a:t>
            </a:r>
            <a:endParaRPr lang="en-US" sz="1784" dirty="0"/>
          </a:p>
        </p:txBody>
      </p:sp>
      <p:sp>
        <p:nvSpPr>
          <p:cNvPr id="8" name="Shape 3"/>
          <p:cNvSpPr/>
          <p:nvPr/>
        </p:nvSpPr>
        <p:spPr>
          <a:xfrm>
            <a:off x="792956" y="3803809"/>
            <a:ext cx="3665815" cy="2139791"/>
          </a:xfrm>
          <a:prstGeom prst="roundRect">
            <a:avLst>
              <a:gd name="adj" fmla="val 4700"/>
            </a:avLst>
          </a:prstGeom>
          <a:solidFill>
            <a:srgbClr val="F0D4F7"/>
          </a:solidFill>
          <a:ln w="7620">
            <a:solidFill>
              <a:srgbClr val="D6BADD"/>
            </a:solidFill>
            <a:prstDash val="solid"/>
          </a:ln>
        </p:spPr>
      </p:sp>
      <p:sp>
        <p:nvSpPr>
          <p:cNvPr id="9" name="Text 4"/>
          <p:cNvSpPr/>
          <p:nvPr/>
        </p:nvSpPr>
        <p:spPr>
          <a:xfrm>
            <a:off x="1027152" y="3939660"/>
            <a:ext cx="2665571" cy="455890"/>
          </a:xfrm>
          <a:prstGeom prst="rect">
            <a:avLst/>
          </a:prstGeom>
          <a:noFill/>
          <a:ln/>
        </p:spPr>
        <p:txBody>
          <a:bodyPr wrap="none" rtlCol="0" anchor="t"/>
          <a:lstStyle/>
          <a:p>
            <a:pPr marL="0" indent="0">
              <a:lnSpc>
                <a:spcPts val="2624"/>
              </a:lnSpc>
              <a:buNone/>
            </a:pPr>
            <a:r>
              <a:rPr lang="en-US" sz="2099" b="1" kern="0" spc="-42" dirty="0">
                <a:solidFill>
                  <a:srgbClr val="272525"/>
                </a:solidFill>
                <a:latin typeface="Source Serif Pro" pitchFamily="34" charset="0"/>
                <a:ea typeface="Source Serif Pro" pitchFamily="34" charset="-122"/>
                <a:cs typeface="Source Serif Pro" pitchFamily="34" charset="-120"/>
              </a:rPr>
              <a:t>Security</a:t>
            </a:r>
            <a:endParaRPr lang="en-US" sz="2099" dirty="0"/>
          </a:p>
        </p:txBody>
      </p:sp>
      <p:sp>
        <p:nvSpPr>
          <p:cNvPr id="10" name="Text 5"/>
          <p:cNvSpPr/>
          <p:nvPr/>
        </p:nvSpPr>
        <p:spPr>
          <a:xfrm>
            <a:off x="1027152" y="4395550"/>
            <a:ext cx="3197423" cy="1294327"/>
          </a:xfrm>
          <a:prstGeom prst="rect">
            <a:avLst/>
          </a:prstGeom>
          <a:noFill/>
          <a:ln/>
        </p:spPr>
        <p:txBody>
          <a:bodyPr wrap="square" rtlCol="0" anchor="t"/>
          <a:lstStyle/>
          <a:p>
            <a:pPr marL="0" indent="0">
              <a:lnSpc>
                <a:spcPts val="2855"/>
              </a:lnSpc>
              <a:buNone/>
            </a:pPr>
            <a:r>
              <a:rPr lang="en-US" sz="1784" kern="0" spc="-36" dirty="0">
                <a:solidFill>
                  <a:srgbClr val="272525"/>
                </a:solidFill>
                <a:latin typeface="Source Sans Pro" pitchFamily="34" charset="0"/>
                <a:ea typeface="Source Sans Pro" pitchFamily="34" charset="-122"/>
                <a:cs typeface="Source Sans Pro" pitchFamily="34" charset="-120"/>
              </a:rPr>
              <a:t>VPCs provide a secure and isolated environment for your applications.</a:t>
            </a:r>
            <a:endParaRPr lang="en-US" sz="1784" dirty="0"/>
          </a:p>
        </p:txBody>
      </p:sp>
      <p:sp>
        <p:nvSpPr>
          <p:cNvPr id="11" name="Shape 6"/>
          <p:cNvSpPr/>
          <p:nvPr/>
        </p:nvSpPr>
        <p:spPr>
          <a:xfrm>
            <a:off x="4685348" y="3803809"/>
            <a:ext cx="3665815" cy="2139791"/>
          </a:xfrm>
          <a:prstGeom prst="roundRect">
            <a:avLst>
              <a:gd name="adj" fmla="val 4700"/>
            </a:avLst>
          </a:prstGeom>
          <a:solidFill>
            <a:srgbClr val="F0D4F7"/>
          </a:solidFill>
          <a:ln w="7620">
            <a:solidFill>
              <a:srgbClr val="D6BADD"/>
            </a:solidFill>
            <a:prstDash val="solid"/>
          </a:ln>
        </p:spPr>
      </p:sp>
      <p:sp>
        <p:nvSpPr>
          <p:cNvPr id="12" name="Text 7"/>
          <p:cNvSpPr/>
          <p:nvPr/>
        </p:nvSpPr>
        <p:spPr>
          <a:xfrm>
            <a:off x="4919543" y="3939659"/>
            <a:ext cx="2665571" cy="455891"/>
          </a:xfrm>
          <a:prstGeom prst="rect">
            <a:avLst/>
          </a:prstGeom>
          <a:noFill/>
          <a:ln/>
        </p:spPr>
        <p:txBody>
          <a:bodyPr wrap="none" rtlCol="0" anchor="t"/>
          <a:lstStyle/>
          <a:p>
            <a:pPr marL="0" indent="0">
              <a:lnSpc>
                <a:spcPts val="2624"/>
              </a:lnSpc>
              <a:buNone/>
            </a:pPr>
            <a:r>
              <a:rPr lang="en-US" sz="2099" b="1" kern="0" spc="-42" dirty="0">
                <a:solidFill>
                  <a:srgbClr val="272525"/>
                </a:solidFill>
                <a:latin typeface="Source Serif Pro" pitchFamily="34" charset="0"/>
                <a:ea typeface="Source Serif Pro" pitchFamily="34" charset="-122"/>
                <a:cs typeface="Source Serif Pro" pitchFamily="34" charset="-120"/>
              </a:rPr>
              <a:t>Scalability</a:t>
            </a:r>
            <a:endParaRPr lang="en-US" sz="2099" dirty="0"/>
          </a:p>
        </p:txBody>
      </p:sp>
      <p:sp>
        <p:nvSpPr>
          <p:cNvPr id="13" name="Text 8"/>
          <p:cNvSpPr/>
          <p:nvPr/>
        </p:nvSpPr>
        <p:spPr>
          <a:xfrm>
            <a:off x="4919425" y="4357926"/>
            <a:ext cx="3197423" cy="1087279"/>
          </a:xfrm>
          <a:prstGeom prst="rect">
            <a:avLst/>
          </a:prstGeom>
          <a:noFill/>
          <a:ln/>
        </p:spPr>
        <p:txBody>
          <a:bodyPr wrap="square" rtlCol="0" anchor="t"/>
          <a:lstStyle/>
          <a:p>
            <a:pPr marL="0" indent="0" algn="just">
              <a:lnSpc>
                <a:spcPts val="2855"/>
              </a:lnSpc>
              <a:buNone/>
            </a:pPr>
            <a:r>
              <a:rPr lang="en-US" sz="1784" kern="0" spc="-36" dirty="0">
                <a:solidFill>
                  <a:srgbClr val="272525"/>
                </a:solidFill>
                <a:latin typeface="Source Sans Pro" pitchFamily="34" charset="0"/>
                <a:ea typeface="Source Sans Pro" pitchFamily="34" charset="-122"/>
                <a:cs typeface="Source Sans Pro" pitchFamily="34" charset="-120"/>
              </a:rPr>
              <a:t>VPCs allow you to scale your network infrastructure as your needs grow.</a:t>
            </a:r>
            <a:endParaRPr lang="en-US" sz="1784" dirty="0"/>
          </a:p>
        </p:txBody>
      </p:sp>
      <p:sp>
        <p:nvSpPr>
          <p:cNvPr id="14" name="Shape 9"/>
          <p:cNvSpPr/>
          <p:nvPr/>
        </p:nvSpPr>
        <p:spPr>
          <a:xfrm>
            <a:off x="792956" y="6309836"/>
            <a:ext cx="7558088" cy="1299805"/>
          </a:xfrm>
          <a:prstGeom prst="roundRect">
            <a:avLst>
              <a:gd name="adj" fmla="val 7322"/>
            </a:avLst>
          </a:prstGeom>
          <a:solidFill>
            <a:srgbClr val="F0D4F7"/>
          </a:solidFill>
          <a:ln w="7620">
            <a:solidFill>
              <a:srgbClr val="D6BADD"/>
            </a:solidFill>
            <a:prstDash val="solid"/>
          </a:ln>
        </p:spPr>
      </p:sp>
      <p:sp>
        <p:nvSpPr>
          <p:cNvPr id="15" name="Text 10"/>
          <p:cNvSpPr/>
          <p:nvPr/>
        </p:nvSpPr>
        <p:spPr>
          <a:xfrm>
            <a:off x="1027152" y="6544032"/>
            <a:ext cx="2665571" cy="333137"/>
          </a:xfrm>
          <a:prstGeom prst="rect">
            <a:avLst/>
          </a:prstGeom>
          <a:noFill/>
          <a:ln/>
        </p:spPr>
        <p:txBody>
          <a:bodyPr wrap="none" rtlCol="0" anchor="t"/>
          <a:lstStyle/>
          <a:p>
            <a:pPr marL="0" indent="0">
              <a:lnSpc>
                <a:spcPts val="2624"/>
              </a:lnSpc>
              <a:buNone/>
            </a:pPr>
            <a:r>
              <a:rPr lang="en-US" sz="2099" b="1" kern="0" spc="-42" dirty="0">
                <a:solidFill>
                  <a:srgbClr val="272525"/>
                </a:solidFill>
                <a:latin typeface="Source Serif Pro" pitchFamily="34" charset="0"/>
                <a:ea typeface="Source Serif Pro" pitchFamily="34" charset="-122"/>
                <a:cs typeface="Source Serif Pro" pitchFamily="34" charset="-120"/>
              </a:rPr>
              <a:t>Control</a:t>
            </a:r>
            <a:endParaRPr lang="en-US" sz="2099" dirty="0"/>
          </a:p>
        </p:txBody>
      </p:sp>
      <p:sp>
        <p:nvSpPr>
          <p:cNvPr id="16" name="Text 11"/>
          <p:cNvSpPr/>
          <p:nvPr/>
        </p:nvSpPr>
        <p:spPr>
          <a:xfrm>
            <a:off x="1027152" y="7013019"/>
            <a:ext cx="7089696" cy="362426"/>
          </a:xfrm>
          <a:prstGeom prst="rect">
            <a:avLst/>
          </a:prstGeom>
          <a:noFill/>
          <a:ln/>
        </p:spPr>
        <p:txBody>
          <a:bodyPr wrap="none" rtlCol="0" anchor="t"/>
          <a:lstStyle/>
          <a:p>
            <a:pPr marL="0" indent="0">
              <a:lnSpc>
                <a:spcPts val="2855"/>
              </a:lnSpc>
              <a:buNone/>
            </a:pPr>
            <a:r>
              <a:rPr lang="en-US" sz="1784" kern="0" spc="-36" dirty="0">
                <a:solidFill>
                  <a:srgbClr val="272525"/>
                </a:solidFill>
                <a:latin typeface="Source Sans Pro" pitchFamily="34" charset="0"/>
                <a:ea typeface="Source Sans Pro" pitchFamily="34" charset="-122"/>
                <a:cs typeface="Source Sans Pro" pitchFamily="34" charset="-120"/>
              </a:rPr>
              <a:t>You have full control over your network configuration.</a:t>
            </a:r>
            <a:endParaRPr lang="en-US" sz="178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09431" y="1581031"/>
            <a:ext cx="5067538" cy="5067538"/>
          </a:xfrm>
          <a:prstGeom prst="rect">
            <a:avLst/>
          </a:prstGeom>
        </p:spPr>
      </p:pic>
      <p:sp>
        <p:nvSpPr>
          <p:cNvPr id="6" name="Text 1"/>
          <p:cNvSpPr/>
          <p:nvPr/>
        </p:nvSpPr>
        <p:spPr>
          <a:xfrm>
            <a:off x="6072783" y="171450"/>
            <a:ext cx="7971234" cy="1062037"/>
          </a:xfrm>
          <a:prstGeom prst="rect">
            <a:avLst/>
          </a:prstGeom>
          <a:noFill/>
          <a:ln/>
        </p:spPr>
        <p:txBody>
          <a:bodyPr wrap="square" rtlCol="0" anchor="t"/>
          <a:lstStyle/>
          <a:p>
            <a:pPr marL="0" indent="0">
              <a:lnSpc>
                <a:spcPts val="3881"/>
              </a:lnSpc>
              <a:buNone/>
            </a:pPr>
            <a:r>
              <a:rPr lang="en-US" sz="3105" b="1" kern="0" spc="-62" dirty="0">
                <a:solidFill>
                  <a:srgbClr val="000000"/>
                </a:solidFill>
                <a:latin typeface="Source Serif Pro" pitchFamily="34" charset="0"/>
                <a:ea typeface="Source Serif Pro" pitchFamily="34" charset="-122"/>
                <a:cs typeface="Source Serif Pro" pitchFamily="34" charset="-120"/>
              </a:rPr>
              <a:t>Route 53 - DNS and Domain Name Management</a:t>
            </a:r>
            <a:endParaRPr lang="en-US" sz="3105" dirty="0"/>
          </a:p>
        </p:txBody>
      </p:sp>
      <p:sp>
        <p:nvSpPr>
          <p:cNvPr id="7" name="Text 2"/>
          <p:cNvSpPr/>
          <p:nvPr/>
        </p:nvSpPr>
        <p:spPr>
          <a:xfrm>
            <a:off x="6072783" y="1228727"/>
            <a:ext cx="7759422" cy="1744860"/>
          </a:xfrm>
          <a:prstGeom prst="rect">
            <a:avLst/>
          </a:prstGeom>
          <a:noFill/>
          <a:ln/>
        </p:spPr>
        <p:txBody>
          <a:bodyPr wrap="square" rtlCol="0" anchor="t"/>
          <a:lstStyle/>
          <a:p>
            <a:pPr marL="0" indent="0" algn="just">
              <a:lnSpc>
                <a:spcPct val="150000"/>
              </a:lnSpc>
              <a:buNone/>
            </a:pPr>
            <a:r>
              <a:rPr lang="en-US" kern="0" spc="-26" dirty="0">
                <a:solidFill>
                  <a:srgbClr val="272525"/>
                </a:solidFill>
                <a:latin typeface="Source Sans Pro" pitchFamily="34" charset="0"/>
                <a:ea typeface="Source Sans Pro" pitchFamily="34" charset="-122"/>
                <a:cs typeface="Source Sans Pro" pitchFamily="34" charset="-120"/>
              </a:rPr>
              <a:t>Route 53 is a highly available and scalable Domain Name System (DNS) service. It allows you to map domain names to IP addresses and manage your DNS records. Route 53 also provides health checks to monitor the availability of your applications and can automatically route traffic to healthy instances.</a:t>
            </a:r>
            <a:endParaRPr lang="en-US" dirty="0"/>
          </a:p>
        </p:txBody>
      </p:sp>
      <p:sp>
        <p:nvSpPr>
          <p:cNvPr id="8" name="Shape 3"/>
          <p:cNvSpPr/>
          <p:nvPr/>
        </p:nvSpPr>
        <p:spPr>
          <a:xfrm>
            <a:off x="6312694" y="3078123"/>
            <a:ext cx="22860" cy="4302562"/>
          </a:xfrm>
          <a:prstGeom prst="roundRect">
            <a:avLst>
              <a:gd name="adj" fmla="val 307865"/>
            </a:avLst>
          </a:prstGeom>
          <a:solidFill>
            <a:srgbClr val="D6BADD"/>
          </a:solidFill>
          <a:ln/>
        </p:spPr>
      </p:sp>
      <p:sp>
        <p:nvSpPr>
          <p:cNvPr id="9" name="Shape 4"/>
          <p:cNvSpPr/>
          <p:nvPr/>
        </p:nvSpPr>
        <p:spPr>
          <a:xfrm>
            <a:off x="6489740" y="3443645"/>
            <a:ext cx="586383" cy="22860"/>
          </a:xfrm>
          <a:prstGeom prst="roundRect">
            <a:avLst>
              <a:gd name="adj" fmla="val 307865"/>
            </a:avLst>
          </a:prstGeom>
          <a:solidFill>
            <a:srgbClr val="D6BADD"/>
          </a:solidFill>
          <a:ln/>
        </p:spPr>
      </p:sp>
      <p:sp>
        <p:nvSpPr>
          <p:cNvPr id="10" name="Shape 5"/>
          <p:cNvSpPr/>
          <p:nvPr/>
        </p:nvSpPr>
        <p:spPr>
          <a:xfrm>
            <a:off x="6135648" y="3266599"/>
            <a:ext cx="376952" cy="376952"/>
          </a:xfrm>
          <a:prstGeom prst="roundRect">
            <a:avLst>
              <a:gd name="adj" fmla="val 18670"/>
            </a:avLst>
          </a:prstGeom>
          <a:solidFill>
            <a:srgbClr val="F0D4F7"/>
          </a:solidFill>
          <a:ln w="7620">
            <a:solidFill>
              <a:srgbClr val="D6BADD"/>
            </a:solidFill>
            <a:prstDash val="solid"/>
          </a:ln>
        </p:spPr>
      </p:sp>
      <p:sp>
        <p:nvSpPr>
          <p:cNvPr id="11" name="Text 6"/>
          <p:cNvSpPr/>
          <p:nvPr/>
        </p:nvSpPr>
        <p:spPr>
          <a:xfrm>
            <a:off x="6264950" y="3336727"/>
            <a:ext cx="118229" cy="236577"/>
          </a:xfrm>
          <a:prstGeom prst="rect">
            <a:avLst/>
          </a:prstGeom>
          <a:noFill/>
          <a:ln/>
        </p:spPr>
        <p:txBody>
          <a:bodyPr wrap="none" rtlCol="0" anchor="t"/>
          <a:lstStyle/>
          <a:p>
            <a:pPr marL="0" indent="0" algn="ctr">
              <a:lnSpc>
                <a:spcPts val="1863"/>
              </a:lnSpc>
              <a:buNone/>
            </a:pPr>
            <a:r>
              <a:rPr lang="en-US" sz="1863" b="1" kern="0" spc="-37" dirty="0">
                <a:solidFill>
                  <a:srgbClr val="272525"/>
                </a:solidFill>
                <a:latin typeface="Source Serif Pro" pitchFamily="34" charset="0"/>
                <a:ea typeface="Source Serif Pro" pitchFamily="34" charset="-122"/>
                <a:cs typeface="Source Serif Pro" pitchFamily="34" charset="-120"/>
              </a:rPr>
              <a:t>1</a:t>
            </a:r>
            <a:endParaRPr lang="en-US" sz="1863" dirty="0"/>
          </a:p>
        </p:txBody>
      </p:sp>
      <p:sp>
        <p:nvSpPr>
          <p:cNvPr id="12" name="Text 7"/>
          <p:cNvSpPr/>
          <p:nvPr/>
        </p:nvSpPr>
        <p:spPr>
          <a:xfrm>
            <a:off x="7245668" y="3245644"/>
            <a:ext cx="1971318" cy="246459"/>
          </a:xfrm>
          <a:prstGeom prst="rect">
            <a:avLst/>
          </a:prstGeom>
          <a:noFill/>
          <a:ln/>
        </p:spPr>
        <p:txBody>
          <a:bodyPr wrap="none" rtlCol="0" anchor="t"/>
          <a:lstStyle/>
          <a:p>
            <a:pPr marL="0" indent="0" algn="l">
              <a:lnSpc>
                <a:spcPts val="1940"/>
              </a:lnSpc>
              <a:buNone/>
            </a:pPr>
            <a:r>
              <a:rPr lang="en-US" sz="1552" b="1" kern="0" spc="-31" dirty="0">
                <a:solidFill>
                  <a:srgbClr val="272525"/>
                </a:solidFill>
                <a:latin typeface="Source Serif Pro" pitchFamily="34" charset="0"/>
                <a:ea typeface="Source Serif Pro" pitchFamily="34" charset="-122"/>
                <a:cs typeface="Source Serif Pro" pitchFamily="34" charset="-120"/>
              </a:rPr>
              <a:t>Domain Registration</a:t>
            </a:r>
            <a:endParaRPr lang="en-US" sz="1552" dirty="0"/>
          </a:p>
        </p:txBody>
      </p:sp>
      <p:sp>
        <p:nvSpPr>
          <p:cNvPr id="13" name="Text 8"/>
          <p:cNvSpPr/>
          <p:nvPr/>
        </p:nvSpPr>
        <p:spPr>
          <a:xfrm>
            <a:off x="7245668" y="3592592"/>
            <a:ext cx="6798350" cy="268010"/>
          </a:xfrm>
          <a:prstGeom prst="rect">
            <a:avLst/>
          </a:prstGeom>
          <a:noFill/>
          <a:ln/>
        </p:spPr>
        <p:txBody>
          <a:bodyPr wrap="none" rtlCol="0" anchor="t"/>
          <a:lstStyle/>
          <a:p>
            <a:pPr marL="0" indent="0" algn="l">
              <a:lnSpc>
                <a:spcPts val="2111"/>
              </a:lnSpc>
              <a:buNone/>
            </a:pPr>
            <a:r>
              <a:rPr lang="en-US" sz="1600" kern="0" spc="-26" dirty="0">
                <a:solidFill>
                  <a:srgbClr val="272525"/>
                </a:solidFill>
                <a:latin typeface="Source Sans Pro" pitchFamily="34" charset="0"/>
                <a:ea typeface="Source Sans Pro" pitchFamily="34" charset="-122"/>
                <a:cs typeface="Source Sans Pro" pitchFamily="34" charset="-120"/>
              </a:rPr>
              <a:t>Register your domain name with Route 53.</a:t>
            </a:r>
            <a:endParaRPr lang="en-US" sz="1600" dirty="0"/>
          </a:p>
        </p:txBody>
      </p:sp>
      <p:sp>
        <p:nvSpPr>
          <p:cNvPr id="14" name="Shape 9"/>
          <p:cNvSpPr/>
          <p:nvPr/>
        </p:nvSpPr>
        <p:spPr>
          <a:xfrm>
            <a:off x="6489740" y="4561165"/>
            <a:ext cx="586383" cy="22860"/>
          </a:xfrm>
          <a:prstGeom prst="roundRect">
            <a:avLst>
              <a:gd name="adj" fmla="val 307865"/>
            </a:avLst>
          </a:prstGeom>
          <a:solidFill>
            <a:srgbClr val="D6BADD"/>
          </a:solidFill>
          <a:ln/>
        </p:spPr>
      </p:sp>
      <p:sp>
        <p:nvSpPr>
          <p:cNvPr id="15" name="Shape 10"/>
          <p:cNvSpPr/>
          <p:nvPr/>
        </p:nvSpPr>
        <p:spPr>
          <a:xfrm>
            <a:off x="6135648" y="4384119"/>
            <a:ext cx="376952" cy="376952"/>
          </a:xfrm>
          <a:prstGeom prst="roundRect">
            <a:avLst>
              <a:gd name="adj" fmla="val 18670"/>
            </a:avLst>
          </a:prstGeom>
          <a:solidFill>
            <a:srgbClr val="F0D4F7"/>
          </a:solidFill>
          <a:ln w="7620">
            <a:solidFill>
              <a:srgbClr val="D6BADD"/>
            </a:solidFill>
            <a:prstDash val="solid"/>
          </a:ln>
        </p:spPr>
      </p:sp>
      <p:sp>
        <p:nvSpPr>
          <p:cNvPr id="16" name="Text 11"/>
          <p:cNvSpPr/>
          <p:nvPr/>
        </p:nvSpPr>
        <p:spPr>
          <a:xfrm>
            <a:off x="6264950" y="4454247"/>
            <a:ext cx="118229" cy="236577"/>
          </a:xfrm>
          <a:prstGeom prst="rect">
            <a:avLst/>
          </a:prstGeom>
          <a:noFill/>
          <a:ln/>
        </p:spPr>
        <p:txBody>
          <a:bodyPr wrap="none" rtlCol="0" anchor="t"/>
          <a:lstStyle/>
          <a:p>
            <a:pPr marL="0" indent="0" algn="ctr">
              <a:lnSpc>
                <a:spcPts val="1863"/>
              </a:lnSpc>
              <a:buNone/>
            </a:pPr>
            <a:r>
              <a:rPr lang="en-US" sz="1863" b="1" kern="0" spc="-37" dirty="0">
                <a:solidFill>
                  <a:srgbClr val="272525"/>
                </a:solidFill>
                <a:latin typeface="Source Serif Pro" pitchFamily="34" charset="0"/>
                <a:ea typeface="Source Serif Pro" pitchFamily="34" charset="-122"/>
                <a:cs typeface="Source Serif Pro" pitchFamily="34" charset="-120"/>
              </a:rPr>
              <a:t>2</a:t>
            </a:r>
            <a:endParaRPr lang="en-US" sz="1863" dirty="0"/>
          </a:p>
        </p:txBody>
      </p:sp>
      <p:sp>
        <p:nvSpPr>
          <p:cNvPr id="17" name="Text 12"/>
          <p:cNvSpPr/>
          <p:nvPr/>
        </p:nvSpPr>
        <p:spPr>
          <a:xfrm>
            <a:off x="7245668" y="4363164"/>
            <a:ext cx="1971318" cy="246459"/>
          </a:xfrm>
          <a:prstGeom prst="rect">
            <a:avLst/>
          </a:prstGeom>
          <a:noFill/>
          <a:ln/>
        </p:spPr>
        <p:txBody>
          <a:bodyPr wrap="none" rtlCol="0" anchor="t"/>
          <a:lstStyle/>
          <a:p>
            <a:pPr marL="0" indent="0" algn="l">
              <a:lnSpc>
                <a:spcPts val="1940"/>
              </a:lnSpc>
              <a:buNone/>
            </a:pPr>
            <a:r>
              <a:rPr lang="en-US" sz="1552" b="1" kern="0" spc="-31" dirty="0">
                <a:solidFill>
                  <a:srgbClr val="272525"/>
                </a:solidFill>
                <a:latin typeface="Source Serif Pro" pitchFamily="34" charset="0"/>
                <a:ea typeface="Source Serif Pro" pitchFamily="34" charset="-122"/>
                <a:cs typeface="Source Serif Pro" pitchFamily="34" charset="-120"/>
              </a:rPr>
              <a:t>DNS Record Creation</a:t>
            </a:r>
            <a:endParaRPr lang="en-US" sz="1552" dirty="0"/>
          </a:p>
        </p:txBody>
      </p:sp>
      <p:sp>
        <p:nvSpPr>
          <p:cNvPr id="18" name="Text 13"/>
          <p:cNvSpPr/>
          <p:nvPr/>
        </p:nvSpPr>
        <p:spPr>
          <a:xfrm>
            <a:off x="7245668" y="4710113"/>
            <a:ext cx="6798350" cy="268010"/>
          </a:xfrm>
          <a:prstGeom prst="rect">
            <a:avLst/>
          </a:prstGeom>
          <a:noFill/>
          <a:ln/>
        </p:spPr>
        <p:txBody>
          <a:bodyPr wrap="none" rtlCol="0" anchor="t"/>
          <a:lstStyle/>
          <a:p>
            <a:pPr marL="0" indent="0" algn="l">
              <a:lnSpc>
                <a:spcPts val="2111"/>
              </a:lnSpc>
              <a:buNone/>
            </a:pPr>
            <a:r>
              <a:rPr lang="en-US" sz="1600" kern="0" spc="-26" dirty="0">
                <a:solidFill>
                  <a:srgbClr val="272525"/>
                </a:solidFill>
                <a:latin typeface="Source Sans Pro" pitchFamily="34" charset="0"/>
                <a:ea typeface="Source Sans Pro" pitchFamily="34" charset="-122"/>
                <a:cs typeface="Source Sans Pro" pitchFamily="34" charset="-120"/>
              </a:rPr>
              <a:t>Create DNS records to map domain names to IP addresses.</a:t>
            </a:r>
            <a:endParaRPr lang="en-US" sz="1600" dirty="0"/>
          </a:p>
        </p:txBody>
      </p:sp>
      <p:sp>
        <p:nvSpPr>
          <p:cNvPr id="19" name="Shape 14"/>
          <p:cNvSpPr/>
          <p:nvPr/>
        </p:nvSpPr>
        <p:spPr>
          <a:xfrm>
            <a:off x="6489740" y="5678686"/>
            <a:ext cx="586383" cy="22860"/>
          </a:xfrm>
          <a:prstGeom prst="roundRect">
            <a:avLst>
              <a:gd name="adj" fmla="val 307865"/>
            </a:avLst>
          </a:prstGeom>
          <a:solidFill>
            <a:srgbClr val="D6BADD"/>
          </a:solidFill>
          <a:ln/>
        </p:spPr>
      </p:sp>
      <p:sp>
        <p:nvSpPr>
          <p:cNvPr id="20" name="Shape 15"/>
          <p:cNvSpPr/>
          <p:nvPr/>
        </p:nvSpPr>
        <p:spPr>
          <a:xfrm>
            <a:off x="6135648" y="5501640"/>
            <a:ext cx="376952" cy="376952"/>
          </a:xfrm>
          <a:prstGeom prst="roundRect">
            <a:avLst>
              <a:gd name="adj" fmla="val 18670"/>
            </a:avLst>
          </a:prstGeom>
          <a:solidFill>
            <a:srgbClr val="F0D4F7"/>
          </a:solidFill>
          <a:ln w="7620">
            <a:solidFill>
              <a:srgbClr val="D6BADD"/>
            </a:solidFill>
            <a:prstDash val="solid"/>
          </a:ln>
        </p:spPr>
      </p:sp>
      <p:sp>
        <p:nvSpPr>
          <p:cNvPr id="21" name="Text 16"/>
          <p:cNvSpPr/>
          <p:nvPr/>
        </p:nvSpPr>
        <p:spPr>
          <a:xfrm>
            <a:off x="6264950" y="5571768"/>
            <a:ext cx="118229" cy="236577"/>
          </a:xfrm>
          <a:prstGeom prst="rect">
            <a:avLst/>
          </a:prstGeom>
          <a:noFill/>
          <a:ln/>
        </p:spPr>
        <p:txBody>
          <a:bodyPr wrap="none" rtlCol="0" anchor="t"/>
          <a:lstStyle/>
          <a:p>
            <a:pPr marL="0" indent="0" algn="ctr">
              <a:lnSpc>
                <a:spcPts val="1863"/>
              </a:lnSpc>
              <a:buNone/>
            </a:pPr>
            <a:r>
              <a:rPr lang="en-US" sz="1863" b="1" kern="0" spc="-37" dirty="0">
                <a:solidFill>
                  <a:srgbClr val="272525"/>
                </a:solidFill>
                <a:latin typeface="Source Serif Pro" pitchFamily="34" charset="0"/>
                <a:ea typeface="Source Serif Pro" pitchFamily="34" charset="-122"/>
                <a:cs typeface="Source Serif Pro" pitchFamily="34" charset="-120"/>
              </a:rPr>
              <a:t>3</a:t>
            </a:r>
            <a:endParaRPr lang="en-US" sz="1863" dirty="0"/>
          </a:p>
        </p:txBody>
      </p:sp>
      <p:sp>
        <p:nvSpPr>
          <p:cNvPr id="22" name="Text 17"/>
          <p:cNvSpPr/>
          <p:nvPr/>
        </p:nvSpPr>
        <p:spPr>
          <a:xfrm>
            <a:off x="7245668" y="5480685"/>
            <a:ext cx="1971318" cy="246459"/>
          </a:xfrm>
          <a:prstGeom prst="rect">
            <a:avLst/>
          </a:prstGeom>
          <a:noFill/>
          <a:ln/>
        </p:spPr>
        <p:txBody>
          <a:bodyPr wrap="none" rtlCol="0" anchor="t"/>
          <a:lstStyle/>
          <a:p>
            <a:pPr marL="0" indent="0" algn="l">
              <a:lnSpc>
                <a:spcPts val="1940"/>
              </a:lnSpc>
              <a:buNone/>
            </a:pPr>
            <a:r>
              <a:rPr lang="en-US" sz="1552" b="1" kern="0" spc="-31" dirty="0">
                <a:solidFill>
                  <a:srgbClr val="272525"/>
                </a:solidFill>
                <a:latin typeface="Source Serif Pro" pitchFamily="34" charset="0"/>
                <a:ea typeface="Source Serif Pro" pitchFamily="34" charset="-122"/>
                <a:cs typeface="Source Serif Pro" pitchFamily="34" charset="-120"/>
              </a:rPr>
              <a:t>Health Checks</a:t>
            </a:r>
            <a:endParaRPr lang="en-US" sz="1552" dirty="0"/>
          </a:p>
        </p:txBody>
      </p:sp>
      <p:sp>
        <p:nvSpPr>
          <p:cNvPr id="23" name="Text 18"/>
          <p:cNvSpPr/>
          <p:nvPr/>
        </p:nvSpPr>
        <p:spPr>
          <a:xfrm>
            <a:off x="7245668" y="5827633"/>
            <a:ext cx="6798350" cy="268010"/>
          </a:xfrm>
          <a:prstGeom prst="rect">
            <a:avLst/>
          </a:prstGeom>
          <a:noFill/>
          <a:ln/>
        </p:spPr>
        <p:txBody>
          <a:bodyPr wrap="none" rtlCol="0" anchor="t"/>
          <a:lstStyle/>
          <a:p>
            <a:pPr marL="0" indent="0" algn="l">
              <a:lnSpc>
                <a:spcPts val="2111"/>
              </a:lnSpc>
              <a:buNone/>
            </a:pPr>
            <a:r>
              <a:rPr lang="en-US" sz="1600" kern="0" spc="-26" dirty="0">
                <a:solidFill>
                  <a:srgbClr val="272525"/>
                </a:solidFill>
                <a:latin typeface="Source Sans Pro" pitchFamily="34" charset="0"/>
                <a:ea typeface="Source Sans Pro" pitchFamily="34" charset="-122"/>
                <a:cs typeface="Source Sans Pro" pitchFamily="34" charset="-120"/>
              </a:rPr>
              <a:t>Configure health checks to monitor the availability of your applications.</a:t>
            </a:r>
            <a:endParaRPr lang="en-US" sz="1600" dirty="0"/>
          </a:p>
        </p:txBody>
      </p:sp>
      <p:sp>
        <p:nvSpPr>
          <p:cNvPr id="24" name="Shape 19"/>
          <p:cNvSpPr/>
          <p:nvPr/>
        </p:nvSpPr>
        <p:spPr>
          <a:xfrm>
            <a:off x="6489740" y="6796207"/>
            <a:ext cx="586383" cy="22860"/>
          </a:xfrm>
          <a:prstGeom prst="roundRect">
            <a:avLst>
              <a:gd name="adj" fmla="val 307865"/>
            </a:avLst>
          </a:prstGeom>
          <a:solidFill>
            <a:srgbClr val="D6BADD"/>
          </a:solidFill>
          <a:ln/>
        </p:spPr>
      </p:sp>
      <p:sp>
        <p:nvSpPr>
          <p:cNvPr id="25" name="Shape 20"/>
          <p:cNvSpPr/>
          <p:nvPr/>
        </p:nvSpPr>
        <p:spPr>
          <a:xfrm>
            <a:off x="6135648" y="6619161"/>
            <a:ext cx="376952" cy="376952"/>
          </a:xfrm>
          <a:prstGeom prst="roundRect">
            <a:avLst>
              <a:gd name="adj" fmla="val 18670"/>
            </a:avLst>
          </a:prstGeom>
          <a:solidFill>
            <a:srgbClr val="F0D4F7"/>
          </a:solidFill>
          <a:ln w="7620">
            <a:solidFill>
              <a:srgbClr val="D6BADD"/>
            </a:solidFill>
            <a:prstDash val="solid"/>
          </a:ln>
        </p:spPr>
      </p:sp>
      <p:sp>
        <p:nvSpPr>
          <p:cNvPr id="26" name="Text 21"/>
          <p:cNvSpPr/>
          <p:nvPr/>
        </p:nvSpPr>
        <p:spPr>
          <a:xfrm>
            <a:off x="6264950" y="6689288"/>
            <a:ext cx="118229" cy="236577"/>
          </a:xfrm>
          <a:prstGeom prst="rect">
            <a:avLst/>
          </a:prstGeom>
          <a:noFill/>
          <a:ln/>
        </p:spPr>
        <p:txBody>
          <a:bodyPr wrap="none" rtlCol="0" anchor="t"/>
          <a:lstStyle/>
          <a:p>
            <a:pPr marL="0" indent="0" algn="ctr">
              <a:lnSpc>
                <a:spcPts val="1863"/>
              </a:lnSpc>
              <a:buNone/>
            </a:pPr>
            <a:r>
              <a:rPr lang="en-US" sz="1863" b="1" kern="0" spc="-37" dirty="0">
                <a:solidFill>
                  <a:srgbClr val="272525"/>
                </a:solidFill>
                <a:latin typeface="Source Serif Pro" pitchFamily="34" charset="0"/>
                <a:ea typeface="Source Serif Pro" pitchFamily="34" charset="-122"/>
                <a:cs typeface="Source Serif Pro" pitchFamily="34" charset="-120"/>
              </a:rPr>
              <a:t>4</a:t>
            </a:r>
            <a:endParaRPr lang="en-US" sz="1863" dirty="0"/>
          </a:p>
        </p:txBody>
      </p:sp>
      <p:sp>
        <p:nvSpPr>
          <p:cNvPr id="27" name="Text 22"/>
          <p:cNvSpPr/>
          <p:nvPr/>
        </p:nvSpPr>
        <p:spPr>
          <a:xfrm>
            <a:off x="7245668" y="6598206"/>
            <a:ext cx="1971318" cy="246459"/>
          </a:xfrm>
          <a:prstGeom prst="rect">
            <a:avLst/>
          </a:prstGeom>
          <a:noFill/>
          <a:ln/>
        </p:spPr>
        <p:txBody>
          <a:bodyPr wrap="none" rtlCol="0" anchor="t"/>
          <a:lstStyle/>
          <a:p>
            <a:pPr marL="0" indent="0" algn="l">
              <a:lnSpc>
                <a:spcPts val="1940"/>
              </a:lnSpc>
              <a:buNone/>
            </a:pPr>
            <a:r>
              <a:rPr lang="en-US" sz="1552" b="1" kern="0" spc="-31" dirty="0">
                <a:solidFill>
                  <a:srgbClr val="272525"/>
                </a:solidFill>
                <a:latin typeface="Source Serif Pro" pitchFamily="34" charset="0"/>
                <a:ea typeface="Source Serif Pro" pitchFamily="34" charset="-122"/>
                <a:cs typeface="Source Serif Pro" pitchFamily="34" charset="-120"/>
              </a:rPr>
              <a:t>Traffic Routing</a:t>
            </a:r>
            <a:endParaRPr lang="en-US" sz="1552" dirty="0"/>
          </a:p>
        </p:txBody>
      </p:sp>
      <p:sp>
        <p:nvSpPr>
          <p:cNvPr id="28" name="Text 23"/>
          <p:cNvSpPr/>
          <p:nvPr/>
        </p:nvSpPr>
        <p:spPr>
          <a:xfrm>
            <a:off x="7245668" y="6945154"/>
            <a:ext cx="6798350" cy="268010"/>
          </a:xfrm>
          <a:prstGeom prst="rect">
            <a:avLst/>
          </a:prstGeom>
          <a:noFill/>
          <a:ln/>
        </p:spPr>
        <p:txBody>
          <a:bodyPr wrap="none" rtlCol="0" anchor="t"/>
          <a:lstStyle/>
          <a:p>
            <a:pPr marL="0" indent="0" algn="l">
              <a:lnSpc>
                <a:spcPts val="2111"/>
              </a:lnSpc>
              <a:buNone/>
            </a:pPr>
            <a:r>
              <a:rPr lang="en-US" sz="1600" kern="0" spc="-26" dirty="0">
                <a:solidFill>
                  <a:srgbClr val="272525"/>
                </a:solidFill>
                <a:latin typeface="Source Sans Pro" pitchFamily="34" charset="0"/>
                <a:ea typeface="Source Sans Pro" pitchFamily="34" charset="-122"/>
                <a:cs typeface="Source Sans Pro" pitchFamily="34" charset="-120"/>
              </a:rPr>
              <a:t>Route traffic to healthy instances using Route 53's routing features.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604836" y="2190751"/>
            <a:ext cx="4576764" cy="4433410"/>
          </a:xfrm>
          <a:prstGeom prst="rect">
            <a:avLst/>
          </a:prstGeom>
        </p:spPr>
      </p:pic>
      <p:sp>
        <p:nvSpPr>
          <p:cNvPr id="6" name="Text 1"/>
          <p:cNvSpPr/>
          <p:nvPr/>
        </p:nvSpPr>
        <p:spPr>
          <a:xfrm>
            <a:off x="161926" y="161925"/>
            <a:ext cx="13863638" cy="990600"/>
          </a:xfrm>
          <a:prstGeom prst="rect">
            <a:avLst/>
          </a:prstGeom>
          <a:noFill/>
          <a:ln/>
        </p:spPr>
        <p:txBody>
          <a:bodyPr wrap="square" rtlCol="0" anchor="t"/>
          <a:lstStyle/>
          <a:p>
            <a:pPr marL="0" indent="0">
              <a:lnSpc>
                <a:spcPts val="4002"/>
              </a:lnSpc>
              <a:buNone/>
            </a:pPr>
            <a:r>
              <a:rPr lang="en-US" sz="3202" b="1" kern="0" spc="-64" dirty="0">
                <a:solidFill>
                  <a:srgbClr val="000000"/>
                </a:solidFill>
                <a:latin typeface="Source Serif Pro" pitchFamily="34" charset="0"/>
                <a:ea typeface="Source Serif Pro" pitchFamily="34" charset="-122"/>
                <a:cs typeface="Source Serif Pro" pitchFamily="34" charset="-120"/>
              </a:rPr>
              <a:t>Amazon CloudFront - Content Delivery Network (CDN)</a:t>
            </a:r>
            <a:endParaRPr lang="en-US" sz="3202" dirty="0"/>
          </a:p>
        </p:txBody>
      </p:sp>
      <p:sp>
        <p:nvSpPr>
          <p:cNvPr id="7" name="Text 2"/>
          <p:cNvSpPr/>
          <p:nvPr/>
        </p:nvSpPr>
        <p:spPr>
          <a:xfrm>
            <a:off x="6091239" y="800098"/>
            <a:ext cx="7934325" cy="2352200"/>
          </a:xfrm>
          <a:prstGeom prst="rect">
            <a:avLst/>
          </a:prstGeom>
          <a:noFill/>
          <a:ln/>
        </p:spPr>
        <p:txBody>
          <a:bodyPr wrap="square" rtlCol="0" anchor="t"/>
          <a:lstStyle/>
          <a:p>
            <a:pPr marL="0" indent="0" algn="just">
              <a:lnSpc>
                <a:spcPct val="150000"/>
              </a:lnSpc>
              <a:buNone/>
            </a:pPr>
            <a:r>
              <a:rPr lang="en-US" kern="0" spc="-27" dirty="0">
                <a:solidFill>
                  <a:srgbClr val="272525"/>
                </a:solidFill>
                <a:latin typeface="Source Sans Pro" pitchFamily="34" charset="0"/>
                <a:ea typeface="Source Sans Pro" pitchFamily="34" charset="-122"/>
                <a:cs typeface="Source Sans Pro" pitchFamily="34" charset="-120"/>
              </a:rPr>
              <a:t>CloudFront is a global content delivery network (CDN) that delivers content to users with low latency and high availability. It caches content at edge locations around the world, which means that users can access content from a location close to them, resulting in faster loading times. CloudFront also provides security features such as SSL/TLS encryption and access control lists to protect your content.</a:t>
            </a:r>
            <a:endParaRPr lang="en-US" dirty="0"/>
          </a:p>
        </p:txBody>
      </p:sp>
      <p:pic>
        <p:nvPicPr>
          <p:cNvPr id="8" name="Image 3" descr="preencoded.png"/>
          <p:cNvPicPr>
            <a:picLocks noChangeAspect="1"/>
          </p:cNvPicPr>
          <p:nvPr/>
        </p:nvPicPr>
        <p:blipFill>
          <a:blip r:embed="rId6"/>
          <a:stretch>
            <a:fillRect/>
          </a:stretch>
        </p:blipFill>
        <p:spPr>
          <a:xfrm>
            <a:off x="6091236" y="3152298"/>
            <a:ext cx="864037" cy="1382435"/>
          </a:xfrm>
          <a:prstGeom prst="rect">
            <a:avLst/>
          </a:prstGeom>
        </p:spPr>
      </p:pic>
      <p:sp>
        <p:nvSpPr>
          <p:cNvPr id="9" name="Text 3"/>
          <p:cNvSpPr/>
          <p:nvPr/>
        </p:nvSpPr>
        <p:spPr>
          <a:xfrm>
            <a:off x="7214473" y="3501509"/>
            <a:ext cx="2033111" cy="254198"/>
          </a:xfrm>
          <a:prstGeom prst="rect">
            <a:avLst/>
          </a:prstGeom>
          <a:noFill/>
          <a:ln/>
        </p:spPr>
        <p:txBody>
          <a:bodyPr wrap="none" rtlCol="0" anchor="t"/>
          <a:lstStyle/>
          <a:p>
            <a:pPr marL="0" indent="0" algn="l">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Request from User</a:t>
            </a:r>
            <a:endParaRPr lang="en-US" sz="1601" dirty="0"/>
          </a:p>
        </p:txBody>
      </p:sp>
      <p:sp>
        <p:nvSpPr>
          <p:cNvPr id="10" name="Text 4"/>
          <p:cNvSpPr/>
          <p:nvPr/>
        </p:nvSpPr>
        <p:spPr>
          <a:xfrm>
            <a:off x="7214473" y="3859292"/>
            <a:ext cx="6811089" cy="276344"/>
          </a:xfrm>
          <a:prstGeom prst="rect">
            <a:avLst/>
          </a:prstGeom>
          <a:noFill/>
          <a:ln/>
        </p:spPr>
        <p:txBody>
          <a:bodyPr wrap="none" rtlCol="0" anchor="t"/>
          <a:lstStyle/>
          <a:p>
            <a:pPr marL="0" indent="0" algn="l">
              <a:lnSpc>
                <a:spcPts val="2177"/>
              </a:lnSpc>
              <a:buNone/>
            </a:pPr>
            <a:r>
              <a:rPr lang="en-US" sz="1600" kern="0" spc="-27" dirty="0">
                <a:solidFill>
                  <a:srgbClr val="272525"/>
                </a:solidFill>
                <a:latin typeface="Source Sans Pro" pitchFamily="34" charset="0"/>
                <a:ea typeface="Source Sans Pro" pitchFamily="34" charset="-122"/>
                <a:cs typeface="Source Sans Pro" pitchFamily="34" charset="-120"/>
              </a:rPr>
              <a:t>A user requests a web page from a website.</a:t>
            </a:r>
            <a:endParaRPr lang="en-US" sz="1600" dirty="0"/>
          </a:p>
        </p:txBody>
      </p:sp>
      <p:pic>
        <p:nvPicPr>
          <p:cNvPr id="11" name="Image 4" descr="preencoded.png"/>
          <p:cNvPicPr>
            <a:picLocks noChangeAspect="1"/>
          </p:cNvPicPr>
          <p:nvPr/>
        </p:nvPicPr>
        <p:blipFill>
          <a:blip r:embed="rId7"/>
          <a:stretch>
            <a:fillRect/>
          </a:stretch>
        </p:blipFill>
        <p:spPr>
          <a:xfrm>
            <a:off x="6091238" y="4711184"/>
            <a:ext cx="864037" cy="1382435"/>
          </a:xfrm>
          <a:prstGeom prst="rect">
            <a:avLst/>
          </a:prstGeom>
        </p:spPr>
      </p:pic>
      <p:sp>
        <p:nvSpPr>
          <p:cNvPr id="12" name="Text 5"/>
          <p:cNvSpPr/>
          <p:nvPr/>
        </p:nvSpPr>
        <p:spPr>
          <a:xfrm>
            <a:off x="7214473" y="4883944"/>
            <a:ext cx="2294215" cy="254198"/>
          </a:xfrm>
          <a:prstGeom prst="rect">
            <a:avLst/>
          </a:prstGeom>
          <a:noFill/>
          <a:ln/>
        </p:spPr>
        <p:txBody>
          <a:bodyPr wrap="none" rtlCol="0" anchor="t"/>
          <a:lstStyle/>
          <a:p>
            <a:pPr marL="0" indent="0" algn="l">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CloudFront Edge Location</a:t>
            </a:r>
            <a:endParaRPr lang="en-US" sz="1601" dirty="0"/>
          </a:p>
        </p:txBody>
      </p:sp>
      <p:sp>
        <p:nvSpPr>
          <p:cNvPr id="13" name="Text 6"/>
          <p:cNvSpPr/>
          <p:nvPr/>
        </p:nvSpPr>
        <p:spPr>
          <a:xfrm>
            <a:off x="7214473" y="5241727"/>
            <a:ext cx="6811089" cy="276344"/>
          </a:xfrm>
          <a:prstGeom prst="rect">
            <a:avLst/>
          </a:prstGeom>
          <a:noFill/>
          <a:ln/>
        </p:spPr>
        <p:txBody>
          <a:bodyPr wrap="none" rtlCol="0" anchor="t"/>
          <a:lstStyle/>
          <a:p>
            <a:pPr marL="0" indent="0" algn="l">
              <a:lnSpc>
                <a:spcPts val="2177"/>
              </a:lnSpc>
              <a:buNone/>
            </a:pPr>
            <a:r>
              <a:rPr lang="en-US" sz="1600" kern="0" spc="-27" dirty="0">
                <a:solidFill>
                  <a:srgbClr val="272525"/>
                </a:solidFill>
                <a:latin typeface="Source Sans Pro" pitchFamily="34" charset="0"/>
                <a:ea typeface="Source Sans Pro" pitchFamily="34" charset="-122"/>
                <a:cs typeface="Source Sans Pro" pitchFamily="34" charset="-120"/>
              </a:rPr>
              <a:t>CloudFront's edge location serves the content if it's cached.</a:t>
            </a:r>
            <a:endParaRPr lang="en-US" sz="1600" dirty="0"/>
          </a:p>
        </p:txBody>
      </p:sp>
      <p:pic>
        <p:nvPicPr>
          <p:cNvPr id="14" name="Image 5" descr="preencoded.png"/>
          <p:cNvPicPr>
            <a:picLocks noChangeAspect="1"/>
          </p:cNvPicPr>
          <p:nvPr/>
        </p:nvPicPr>
        <p:blipFill>
          <a:blip r:embed="rId8"/>
          <a:stretch>
            <a:fillRect/>
          </a:stretch>
        </p:blipFill>
        <p:spPr>
          <a:xfrm>
            <a:off x="6091238" y="6093619"/>
            <a:ext cx="864037" cy="1382435"/>
          </a:xfrm>
          <a:prstGeom prst="rect">
            <a:avLst/>
          </a:prstGeom>
        </p:spPr>
      </p:pic>
      <p:sp>
        <p:nvSpPr>
          <p:cNvPr id="15" name="Text 7"/>
          <p:cNvSpPr/>
          <p:nvPr/>
        </p:nvSpPr>
        <p:spPr>
          <a:xfrm>
            <a:off x="7214473" y="6266378"/>
            <a:ext cx="2033111" cy="254198"/>
          </a:xfrm>
          <a:prstGeom prst="rect">
            <a:avLst/>
          </a:prstGeom>
          <a:noFill/>
          <a:ln/>
        </p:spPr>
        <p:txBody>
          <a:bodyPr wrap="none" rtlCol="0" anchor="t"/>
          <a:lstStyle/>
          <a:p>
            <a:pPr marL="0" indent="0" algn="l">
              <a:lnSpc>
                <a:spcPts val="2001"/>
              </a:lnSpc>
              <a:buNone/>
            </a:pPr>
            <a:r>
              <a:rPr lang="en-US" sz="1601" b="1" kern="0" spc="-32" dirty="0">
                <a:solidFill>
                  <a:srgbClr val="272525"/>
                </a:solidFill>
                <a:latin typeface="Source Serif Pro" pitchFamily="34" charset="0"/>
                <a:ea typeface="Source Serif Pro" pitchFamily="34" charset="-122"/>
                <a:cs typeface="Source Serif Pro" pitchFamily="34" charset="-120"/>
              </a:rPr>
              <a:t>Origin Server</a:t>
            </a:r>
            <a:endParaRPr lang="en-US" sz="1601" dirty="0"/>
          </a:p>
        </p:txBody>
      </p:sp>
      <p:sp>
        <p:nvSpPr>
          <p:cNvPr id="16" name="Text 8"/>
          <p:cNvSpPr/>
          <p:nvPr/>
        </p:nvSpPr>
        <p:spPr>
          <a:xfrm>
            <a:off x="7214473" y="6624161"/>
            <a:ext cx="6811089" cy="276344"/>
          </a:xfrm>
          <a:prstGeom prst="rect">
            <a:avLst/>
          </a:prstGeom>
          <a:noFill/>
          <a:ln/>
        </p:spPr>
        <p:txBody>
          <a:bodyPr wrap="none" rtlCol="0" anchor="t"/>
          <a:lstStyle/>
          <a:p>
            <a:pPr marL="0" indent="0" algn="l">
              <a:lnSpc>
                <a:spcPts val="2177"/>
              </a:lnSpc>
              <a:buNone/>
            </a:pPr>
            <a:r>
              <a:rPr lang="en-US" sz="1600" kern="0" spc="-27" dirty="0">
                <a:solidFill>
                  <a:srgbClr val="272525"/>
                </a:solidFill>
                <a:latin typeface="Source Sans Pro" pitchFamily="34" charset="0"/>
                <a:ea typeface="Source Sans Pro" pitchFamily="34" charset="-122"/>
                <a:cs typeface="Source Sans Pro" pitchFamily="34" charset="-120"/>
              </a:rPr>
              <a:t>If the content is not cached, CloudFront fetches it from the origin server.</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048" y="-162232"/>
            <a:ext cx="14630400" cy="8229600"/>
          </a:xfrm>
          <a:prstGeom prst="rect">
            <a:avLst/>
          </a:prstGeom>
          <a:solidFill>
            <a:srgbClr val="FFFFFF">
              <a:alpha val="75000"/>
            </a:srgbClr>
          </a:solidFill>
          <a:ln/>
        </p:spPr>
        <p:txBody>
          <a:bodyPr/>
          <a:lstStyle/>
          <a:p>
            <a:endParaRPr lang="en-IN" dirty="0"/>
          </a:p>
        </p:txBody>
      </p:sp>
      <p:sp>
        <p:nvSpPr>
          <p:cNvPr id="6" name="Text 1"/>
          <p:cNvSpPr/>
          <p:nvPr/>
        </p:nvSpPr>
        <p:spPr>
          <a:xfrm>
            <a:off x="371475" y="162232"/>
            <a:ext cx="9273970" cy="769315"/>
          </a:xfrm>
          <a:prstGeom prst="rect">
            <a:avLst/>
          </a:prstGeom>
          <a:noFill/>
          <a:ln/>
        </p:spPr>
        <p:txBody>
          <a:bodyPr wrap="none" rtlCol="0" anchor="t"/>
          <a:lstStyle/>
          <a:p>
            <a:pPr marL="0" indent="0">
              <a:lnSpc>
                <a:spcPts val="5096"/>
              </a:lnSpc>
              <a:buNone/>
            </a:pPr>
            <a:r>
              <a:rPr lang="en-US" sz="4076" b="1" kern="0" spc="-82" dirty="0">
                <a:solidFill>
                  <a:srgbClr val="000000"/>
                </a:solidFill>
                <a:latin typeface="Source Serif Pro" pitchFamily="34" charset="0"/>
                <a:ea typeface="Source Serif Pro" pitchFamily="34" charset="-122"/>
                <a:cs typeface="Source Serif Pro" pitchFamily="34" charset="-120"/>
              </a:rPr>
              <a:t>STEPS TO CONFIGURE CLOUD FRONT - </a:t>
            </a:r>
            <a:endParaRPr lang="en-US" sz="4076" dirty="0"/>
          </a:p>
        </p:txBody>
      </p:sp>
      <p:sp>
        <p:nvSpPr>
          <p:cNvPr id="7" name="Text 2"/>
          <p:cNvSpPr/>
          <p:nvPr/>
        </p:nvSpPr>
        <p:spPr>
          <a:xfrm>
            <a:off x="431840" y="1382079"/>
            <a:ext cx="7604046" cy="1809035"/>
          </a:xfrm>
          <a:prstGeom prst="rect">
            <a:avLst/>
          </a:prstGeom>
          <a:noFill/>
          <a:ln/>
        </p:spPr>
        <p:txBody>
          <a:bodyPr wrap="square" rtlCol="0" anchor="t"/>
          <a:lstStyle/>
          <a:p>
            <a:pPr marL="0" indent="0" algn="just">
              <a:lnSpc>
                <a:spcPct val="150000"/>
              </a:lnSpc>
              <a:buNone/>
            </a:pPr>
            <a:endParaRPr lang="en-US" sz="2000" dirty="0"/>
          </a:p>
        </p:txBody>
      </p:sp>
      <p:sp>
        <p:nvSpPr>
          <p:cNvPr id="8" name="Shape 3"/>
          <p:cNvSpPr/>
          <p:nvPr/>
        </p:nvSpPr>
        <p:spPr>
          <a:xfrm>
            <a:off x="769977" y="4122063"/>
            <a:ext cx="494943" cy="494943"/>
          </a:xfrm>
          <a:prstGeom prst="roundRect">
            <a:avLst>
              <a:gd name="adj" fmla="val 18671"/>
            </a:avLst>
          </a:prstGeom>
          <a:solidFill>
            <a:srgbClr val="F0D4F7"/>
          </a:solidFill>
          <a:ln w="7620">
            <a:solidFill>
              <a:srgbClr val="D6BADD"/>
            </a:solidFill>
            <a:prstDash val="solid"/>
          </a:ln>
        </p:spPr>
      </p:sp>
      <p:sp>
        <p:nvSpPr>
          <p:cNvPr id="9" name="Text 4"/>
          <p:cNvSpPr/>
          <p:nvPr/>
        </p:nvSpPr>
        <p:spPr>
          <a:xfrm>
            <a:off x="939760" y="4253746"/>
            <a:ext cx="155258" cy="310634"/>
          </a:xfrm>
          <a:prstGeom prst="rect">
            <a:avLst/>
          </a:prstGeom>
          <a:noFill/>
          <a:ln/>
        </p:spPr>
        <p:txBody>
          <a:bodyPr wrap="none" rtlCol="0" anchor="t"/>
          <a:lstStyle/>
          <a:p>
            <a:pPr marL="0" indent="0" algn="ctr">
              <a:lnSpc>
                <a:spcPts val="2446"/>
              </a:lnSpc>
              <a:buNone/>
            </a:pPr>
            <a:r>
              <a:rPr lang="en-US" sz="2446" b="1" kern="0" spc="-49" dirty="0">
                <a:solidFill>
                  <a:srgbClr val="272525"/>
                </a:solidFill>
                <a:latin typeface="Source Serif Pro" pitchFamily="34" charset="0"/>
                <a:ea typeface="Source Serif Pro" pitchFamily="34" charset="-122"/>
              </a:rPr>
              <a:t>2</a:t>
            </a:r>
            <a:endParaRPr lang="en-US" sz="2446" dirty="0"/>
          </a:p>
        </p:txBody>
      </p:sp>
      <p:sp>
        <p:nvSpPr>
          <p:cNvPr id="10" name="Text 5"/>
          <p:cNvSpPr/>
          <p:nvPr/>
        </p:nvSpPr>
        <p:spPr>
          <a:xfrm>
            <a:off x="1484828" y="4161592"/>
            <a:ext cx="2588538" cy="323493"/>
          </a:xfrm>
          <a:prstGeom prst="rect">
            <a:avLst/>
          </a:prstGeom>
          <a:noFill/>
          <a:ln/>
        </p:spPr>
        <p:txBody>
          <a:bodyPr wrap="none" rtlCol="0" anchor="t"/>
          <a:lstStyle/>
          <a:p>
            <a:pPr marL="0" indent="0">
              <a:lnSpc>
                <a:spcPts val="2548"/>
              </a:lnSpc>
              <a:buNone/>
            </a:pPr>
            <a:r>
              <a:rPr lang="en-US" sz="2038" b="1" kern="0" spc="-41" dirty="0">
                <a:solidFill>
                  <a:srgbClr val="272525"/>
                </a:solidFill>
                <a:latin typeface="Source Serif Pro" pitchFamily="34" charset="0"/>
                <a:ea typeface="Source Serif Pro" pitchFamily="34" charset="-122"/>
              </a:rPr>
              <a:t>CREATE A BUCKET</a:t>
            </a:r>
            <a:endParaRPr lang="en-US" sz="2038" dirty="0"/>
          </a:p>
        </p:txBody>
      </p:sp>
      <p:sp>
        <p:nvSpPr>
          <p:cNvPr id="11" name="Text 6"/>
          <p:cNvSpPr/>
          <p:nvPr/>
        </p:nvSpPr>
        <p:spPr>
          <a:xfrm>
            <a:off x="1484829" y="4617005"/>
            <a:ext cx="2763322" cy="907495"/>
          </a:xfrm>
          <a:prstGeom prst="rect">
            <a:avLst/>
          </a:prstGeom>
          <a:noFill/>
          <a:ln/>
        </p:spPr>
        <p:txBody>
          <a:bodyPr wrap="square" rtlCol="0" anchor="t"/>
          <a:lstStyle/>
          <a:p>
            <a:pPr marL="0" indent="0" algn="just">
              <a:lnSpc>
                <a:spcPts val="2772"/>
              </a:lnSpc>
              <a:buNone/>
            </a:pPr>
            <a:r>
              <a:rPr lang="en-US" kern="0" spc="-35" dirty="0">
                <a:solidFill>
                  <a:srgbClr val="272525"/>
                </a:solidFill>
                <a:latin typeface="Source Sans Pro" pitchFamily="34" charset="0"/>
                <a:ea typeface="Source Sans Pro" pitchFamily="34" charset="-122"/>
                <a:cs typeface="Source Sans Pro" pitchFamily="34" charset="-120"/>
              </a:rPr>
              <a:t>Create a bucket with name and upload the files to it.</a:t>
            </a:r>
            <a:endParaRPr lang="en-US" dirty="0"/>
          </a:p>
        </p:txBody>
      </p:sp>
      <p:sp>
        <p:nvSpPr>
          <p:cNvPr id="12" name="Shape 7"/>
          <p:cNvSpPr/>
          <p:nvPr/>
        </p:nvSpPr>
        <p:spPr>
          <a:xfrm>
            <a:off x="4682014" y="4161592"/>
            <a:ext cx="494943" cy="494943"/>
          </a:xfrm>
          <a:prstGeom prst="roundRect">
            <a:avLst>
              <a:gd name="adj" fmla="val 18671"/>
            </a:avLst>
          </a:prstGeom>
          <a:solidFill>
            <a:srgbClr val="F0D4F7"/>
          </a:solidFill>
          <a:ln w="7620">
            <a:solidFill>
              <a:srgbClr val="D6BADD"/>
            </a:solidFill>
            <a:prstDash val="solid"/>
          </a:ln>
        </p:spPr>
      </p:sp>
      <p:sp>
        <p:nvSpPr>
          <p:cNvPr id="13" name="Text 8"/>
          <p:cNvSpPr/>
          <p:nvPr/>
        </p:nvSpPr>
        <p:spPr>
          <a:xfrm>
            <a:off x="4851797" y="4253746"/>
            <a:ext cx="155258" cy="310634"/>
          </a:xfrm>
          <a:prstGeom prst="rect">
            <a:avLst/>
          </a:prstGeom>
          <a:noFill/>
          <a:ln/>
        </p:spPr>
        <p:txBody>
          <a:bodyPr wrap="none" rtlCol="0" anchor="t"/>
          <a:lstStyle/>
          <a:p>
            <a:pPr marL="0" indent="0" algn="ctr">
              <a:lnSpc>
                <a:spcPts val="2446"/>
              </a:lnSpc>
              <a:buNone/>
            </a:pPr>
            <a:r>
              <a:rPr lang="en-US" sz="2446" b="1" kern="0" spc="-49" dirty="0">
                <a:solidFill>
                  <a:srgbClr val="272525"/>
                </a:solidFill>
                <a:latin typeface="Source Serif Pro" pitchFamily="34" charset="0"/>
                <a:ea typeface="Source Serif Pro" pitchFamily="34" charset="-122"/>
              </a:rPr>
              <a:t>3</a:t>
            </a:r>
            <a:endParaRPr lang="en-US" sz="2446" dirty="0"/>
          </a:p>
        </p:txBody>
      </p:sp>
      <p:sp>
        <p:nvSpPr>
          <p:cNvPr id="14" name="Text 9"/>
          <p:cNvSpPr/>
          <p:nvPr/>
        </p:nvSpPr>
        <p:spPr>
          <a:xfrm>
            <a:off x="5396865" y="4161592"/>
            <a:ext cx="2757488" cy="323493"/>
          </a:xfrm>
          <a:prstGeom prst="rect">
            <a:avLst/>
          </a:prstGeom>
          <a:noFill/>
          <a:ln/>
        </p:spPr>
        <p:txBody>
          <a:bodyPr wrap="none" rtlCol="0" anchor="t"/>
          <a:lstStyle/>
          <a:p>
            <a:pPr marL="0" indent="0">
              <a:lnSpc>
                <a:spcPts val="2548"/>
              </a:lnSpc>
              <a:buNone/>
            </a:pPr>
            <a:r>
              <a:rPr lang="en-US" sz="2038" b="1" kern="0" spc="-41" dirty="0">
                <a:solidFill>
                  <a:srgbClr val="272525"/>
                </a:solidFill>
                <a:latin typeface="Source Serif Pro" pitchFamily="34" charset="0"/>
                <a:ea typeface="Source Serif Pro" pitchFamily="34" charset="-122"/>
                <a:cs typeface="Source Serif Pro" pitchFamily="34" charset="-120"/>
              </a:rPr>
              <a:t>CREATE DISTRIBUTION </a:t>
            </a:r>
            <a:endParaRPr lang="en-US" sz="2038" dirty="0"/>
          </a:p>
        </p:txBody>
      </p:sp>
      <p:sp>
        <p:nvSpPr>
          <p:cNvPr id="15" name="Text 10"/>
          <p:cNvSpPr/>
          <p:nvPr/>
        </p:nvSpPr>
        <p:spPr>
          <a:xfrm>
            <a:off x="5396865" y="4617006"/>
            <a:ext cx="2977277" cy="1055846"/>
          </a:xfrm>
          <a:prstGeom prst="rect">
            <a:avLst/>
          </a:prstGeom>
          <a:noFill/>
          <a:ln/>
        </p:spPr>
        <p:txBody>
          <a:bodyPr wrap="square" rtlCol="0" anchor="t"/>
          <a:lstStyle/>
          <a:p>
            <a:pPr marL="285750" indent="-285750">
              <a:lnSpc>
                <a:spcPts val="2772"/>
              </a:lnSpc>
              <a:buFont typeface="Arial" panose="020B0604020202020204" pitchFamily="34" charset="0"/>
              <a:buChar char="•"/>
            </a:pPr>
            <a:r>
              <a:rPr lang="en-US" kern="0" spc="-35" dirty="0">
                <a:solidFill>
                  <a:srgbClr val="272525"/>
                </a:solidFill>
                <a:latin typeface="Source Sans Pro" pitchFamily="34" charset="0"/>
                <a:ea typeface="Source Sans Pro" pitchFamily="34" charset="-122"/>
                <a:cs typeface="Source Sans Pro" pitchFamily="34" charset="-120"/>
              </a:rPr>
              <a:t>Create a new OAC (origin access control)</a:t>
            </a:r>
          </a:p>
          <a:p>
            <a:pPr marL="285750" indent="-285750">
              <a:lnSpc>
                <a:spcPts val="2772"/>
              </a:lnSpc>
              <a:buFont typeface="Arial" panose="020B0604020202020204" pitchFamily="34" charset="0"/>
              <a:buChar char="•"/>
            </a:pPr>
            <a:r>
              <a:rPr lang="en-US" kern="0" spc="-35" dirty="0">
                <a:solidFill>
                  <a:srgbClr val="272525"/>
                </a:solidFill>
                <a:latin typeface="Source Sans Pro" pitchFamily="34" charset="0"/>
                <a:ea typeface="Source Sans Pro" pitchFamily="34" charset="-122"/>
              </a:rPr>
              <a:t>Setup web application firewall</a:t>
            </a:r>
          </a:p>
          <a:p>
            <a:pPr marL="285750" indent="-285750">
              <a:lnSpc>
                <a:spcPts val="2772"/>
              </a:lnSpc>
              <a:buFont typeface="Arial" panose="020B0604020202020204" pitchFamily="34" charset="0"/>
              <a:buChar char="•"/>
            </a:pPr>
            <a:r>
              <a:rPr lang="en-US" kern="0" spc="-35" dirty="0">
                <a:solidFill>
                  <a:srgbClr val="272525"/>
                </a:solidFill>
                <a:latin typeface="Source Sans Pro" pitchFamily="34" charset="0"/>
                <a:ea typeface="Source Sans Pro" pitchFamily="34" charset="-122"/>
              </a:rPr>
              <a:t>Copy the policy code and paste it in bucket and save the changes.</a:t>
            </a:r>
            <a:endParaRPr lang="en-US" dirty="0"/>
          </a:p>
        </p:txBody>
      </p:sp>
      <p:sp>
        <p:nvSpPr>
          <p:cNvPr id="16" name="Shape 11"/>
          <p:cNvSpPr/>
          <p:nvPr/>
        </p:nvSpPr>
        <p:spPr>
          <a:xfrm>
            <a:off x="9453445" y="4065158"/>
            <a:ext cx="494943" cy="494943"/>
          </a:xfrm>
          <a:prstGeom prst="roundRect">
            <a:avLst>
              <a:gd name="adj" fmla="val 18671"/>
            </a:avLst>
          </a:prstGeom>
          <a:solidFill>
            <a:srgbClr val="F0D4F7"/>
          </a:solidFill>
          <a:ln w="7620">
            <a:solidFill>
              <a:srgbClr val="D6BADD"/>
            </a:solidFill>
            <a:prstDash val="solid"/>
          </a:ln>
        </p:spPr>
        <p:txBody>
          <a:bodyPr/>
          <a:lstStyle/>
          <a:p>
            <a:r>
              <a:rPr lang="en-US" sz="2400" b="1" dirty="0"/>
              <a:t>4</a:t>
            </a:r>
            <a:endParaRPr lang="en-IN" sz="2400" b="1" dirty="0"/>
          </a:p>
        </p:txBody>
      </p:sp>
      <p:sp>
        <p:nvSpPr>
          <p:cNvPr id="17" name="Text 12"/>
          <p:cNvSpPr/>
          <p:nvPr/>
        </p:nvSpPr>
        <p:spPr>
          <a:xfrm>
            <a:off x="939759" y="1023702"/>
            <a:ext cx="14157365" cy="5519260"/>
          </a:xfrm>
          <a:prstGeom prst="rect">
            <a:avLst/>
          </a:prstGeom>
          <a:noFill/>
          <a:ln/>
        </p:spPr>
        <p:txBody>
          <a:bodyPr wrap="none" rtlCol="0" anchor="t"/>
          <a:lstStyle/>
          <a:p>
            <a:pPr marL="0" indent="0" algn="ctr">
              <a:lnSpc>
                <a:spcPts val="2446"/>
              </a:lnSpc>
              <a:buNone/>
            </a:pPr>
            <a:r>
              <a:rPr lang="en-US" sz="2446" b="1" kern="0" spc="-49" dirty="0">
                <a:solidFill>
                  <a:srgbClr val="272525"/>
                </a:solidFill>
                <a:latin typeface="Source Serif Pro" pitchFamily="34" charset="0"/>
                <a:ea typeface="Source Serif Pro" pitchFamily="34" charset="-122"/>
                <a:cs typeface="Source Serif Pro" pitchFamily="34" charset="-120"/>
              </a:rPr>
              <a:t>                                                       </a:t>
            </a:r>
            <a:endParaRPr lang="en-US" sz="2446" dirty="0"/>
          </a:p>
        </p:txBody>
      </p:sp>
      <p:sp>
        <p:nvSpPr>
          <p:cNvPr id="18" name="Text 13"/>
          <p:cNvSpPr/>
          <p:nvPr/>
        </p:nvSpPr>
        <p:spPr>
          <a:xfrm flipH="1">
            <a:off x="10137049" y="3952568"/>
            <a:ext cx="4493350" cy="1976284"/>
          </a:xfrm>
          <a:prstGeom prst="rect">
            <a:avLst/>
          </a:prstGeom>
          <a:noFill/>
          <a:ln/>
        </p:spPr>
        <p:txBody>
          <a:bodyPr wrap="none" rtlCol="0" anchor="t"/>
          <a:lstStyle/>
          <a:p>
            <a:pPr marL="0" indent="0" algn="just">
              <a:lnSpc>
                <a:spcPct val="150000"/>
              </a:lnSpc>
              <a:buNone/>
            </a:pPr>
            <a:r>
              <a:rPr lang="en-US" sz="2038" b="1" kern="0" spc="-41" dirty="0">
                <a:solidFill>
                  <a:srgbClr val="272525"/>
                </a:solidFill>
                <a:latin typeface="Source Serif Pro" pitchFamily="34" charset="0"/>
                <a:ea typeface="Source Serif Pro" pitchFamily="34" charset="-122"/>
              </a:rPr>
              <a:t>Copy the distribution domain name </a:t>
            </a:r>
          </a:p>
          <a:p>
            <a:pPr marL="0" indent="0" algn="just">
              <a:lnSpc>
                <a:spcPct val="150000"/>
              </a:lnSpc>
              <a:buNone/>
            </a:pPr>
            <a:r>
              <a:rPr lang="en-US" sz="2038" b="1" kern="0" spc="-41" dirty="0">
                <a:solidFill>
                  <a:srgbClr val="272525"/>
                </a:solidFill>
                <a:latin typeface="Source Serif Pro" pitchFamily="34" charset="0"/>
                <a:ea typeface="Source Serif Pro" pitchFamily="34" charset="-122"/>
              </a:rPr>
              <a:t>and paste it in new tab. </a:t>
            </a:r>
            <a:endParaRPr lang="en-US" sz="2038" dirty="0"/>
          </a:p>
        </p:txBody>
      </p:sp>
      <p:sp>
        <p:nvSpPr>
          <p:cNvPr id="19" name="Text 14"/>
          <p:cNvSpPr/>
          <p:nvPr/>
        </p:nvSpPr>
        <p:spPr>
          <a:xfrm>
            <a:off x="1484828" y="6595586"/>
            <a:ext cx="6889194" cy="351949"/>
          </a:xfrm>
          <a:prstGeom prst="rect">
            <a:avLst/>
          </a:prstGeom>
          <a:noFill/>
          <a:ln/>
        </p:spPr>
        <p:txBody>
          <a:bodyPr wrap="none" rtlCol="0" anchor="t"/>
          <a:lstStyle/>
          <a:p>
            <a:pPr marL="0" indent="0">
              <a:lnSpc>
                <a:spcPts val="2772"/>
              </a:lnSpc>
              <a:buNone/>
            </a:pPr>
            <a:endParaRPr lang="en-US" dirty="0"/>
          </a:p>
        </p:txBody>
      </p:sp>
      <p:pic>
        <p:nvPicPr>
          <p:cNvPr id="21" name="Picture 20">
            <a:extLst>
              <a:ext uri="{FF2B5EF4-FFF2-40B4-BE49-F238E27FC236}">
                <a16:creationId xmlns:a16="http://schemas.microsoft.com/office/drawing/2014/main" id="{FA2D1F03-84B5-33B6-F5C8-07EE52435D8F}"/>
              </a:ext>
            </a:extLst>
          </p:cNvPr>
          <p:cNvPicPr>
            <a:picLocks noChangeAspect="1"/>
          </p:cNvPicPr>
          <p:nvPr/>
        </p:nvPicPr>
        <p:blipFill>
          <a:blip r:embed="rId4"/>
          <a:stretch>
            <a:fillRect/>
          </a:stretch>
        </p:blipFill>
        <p:spPr>
          <a:xfrm>
            <a:off x="758666" y="2617095"/>
            <a:ext cx="506012" cy="499915"/>
          </a:xfrm>
          <a:prstGeom prst="rect">
            <a:avLst/>
          </a:prstGeom>
        </p:spPr>
      </p:pic>
      <p:sp>
        <p:nvSpPr>
          <p:cNvPr id="22" name="TextBox 21">
            <a:extLst>
              <a:ext uri="{FF2B5EF4-FFF2-40B4-BE49-F238E27FC236}">
                <a16:creationId xmlns:a16="http://schemas.microsoft.com/office/drawing/2014/main" id="{46E4BB80-178D-A704-8A35-5D585B88C7A7}"/>
              </a:ext>
            </a:extLst>
          </p:cNvPr>
          <p:cNvSpPr txBox="1"/>
          <p:nvPr/>
        </p:nvSpPr>
        <p:spPr>
          <a:xfrm>
            <a:off x="854033" y="2654141"/>
            <a:ext cx="196299" cy="461665"/>
          </a:xfrm>
          <a:prstGeom prst="rect">
            <a:avLst/>
          </a:prstGeom>
          <a:noFill/>
        </p:spPr>
        <p:txBody>
          <a:bodyPr wrap="square" rtlCol="0">
            <a:spAutoFit/>
          </a:bodyPr>
          <a:lstStyle/>
          <a:p>
            <a:r>
              <a:rPr lang="en-US" sz="2400" b="1" dirty="0"/>
              <a:t>1</a:t>
            </a:r>
            <a:endParaRPr lang="en-IN" sz="2400" b="1" dirty="0"/>
          </a:p>
        </p:txBody>
      </p:sp>
      <p:sp>
        <p:nvSpPr>
          <p:cNvPr id="23" name="TextBox 22">
            <a:extLst>
              <a:ext uri="{FF2B5EF4-FFF2-40B4-BE49-F238E27FC236}">
                <a16:creationId xmlns:a16="http://schemas.microsoft.com/office/drawing/2014/main" id="{13732DBF-CE78-A4A8-26DC-94FAF5C3985A}"/>
              </a:ext>
            </a:extLst>
          </p:cNvPr>
          <p:cNvSpPr txBox="1"/>
          <p:nvPr/>
        </p:nvSpPr>
        <p:spPr>
          <a:xfrm>
            <a:off x="1510748" y="2684206"/>
            <a:ext cx="5460324" cy="461665"/>
          </a:xfrm>
          <a:prstGeom prst="rect">
            <a:avLst/>
          </a:prstGeom>
          <a:noFill/>
        </p:spPr>
        <p:txBody>
          <a:bodyPr wrap="square" rtlCol="0">
            <a:spAutoFit/>
          </a:bodyPr>
          <a:lstStyle/>
          <a:p>
            <a:r>
              <a:rPr lang="en-US" sz="2400" b="1" dirty="0">
                <a:latin typeface="Source Serif Pro" panose="02040603050405020204" pitchFamily="18" charset="0"/>
                <a:ea typeface="Source Serif Pro" panose="02040603050405020204" pitchFamily="18" charset="0"/>
              </a:rPr>
              <a:t>Go to S3 service and load the objects.</a:t>
            </a:r>
            <a:endParaRPr lang="en-IN" sz="2400" dirty="0">
              <a:latin typeface="Source Serif Pro" panose="02040603050405020204" pitchFamily="18" charset="0"/>
              <a:ea typeface="Source Serif Pro" panose="02040603050405020204" pitchFamily="18" charset="0"/>
            </a:endParaRPr>
          </a:p>
        </p:txBody>
      </p:sp>
      <p:pic>
        <p:nvPicPr>
          <p:cNvPr id="25" name="Picture 24">
            <a:extLst>
              <a:ext uri="{FF2B5EF4-FFF2-40B4-BE49-F238E27FC236}">
                <a16:creationId xmlns:a16="http://schemas.microsoft.com/office/drawing/2014/main" id="{CD0A17D3-D9A0-59DC-CA33-3A63EFCF2565}"/>
              </a:ext>
            </a:extLst>
          </p:cNvPr>
          <p:cNvPicPr>
            <a:picLocks noChangeAspect="1"/>
          </p:cNvPicPr>
          <p:nvPr/>
        </p:nvPicPr>
        <p:blipFill>
          <a:blip r:embed="rId5"/>
          <a:stretch>
            <a:fillRect/>
          </a:stretch>
        </p:blipFill>
        <p:spPr>
          <a:xfrm>
            <a:off x="9286551" y="-128559"/>
            <a:ext cx="5363945" cy="38237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992160"/>
          </a:xfrm>
          <a:prstGeom prst="rect">
            <a:avLst/>
          </a:prstGeom>
        </p:spPr>
      </p:pic>
      <p:pic>
        <p:nvPicPr>
          <p:cNvPr id="5" name="Image 2" descr="preencoded.png"/>
          <p:cNvPicPr>
            <a:picLocks noChangeAspect="1"/>
          </p:cNvPicPr>
          <p:nvPr/>
        </p:nvPicPr>
        <p:blipFill>
          <a:blip r:embed="rId5"/>
          <a:stretch>
            <a:fillRect/>
          </a:stretch>
        </p:blipFill>
        <p:spPr>
          <a:xfrm>
            <a:off x="5861804" y="299204"/>
            <a:ext cx="2906673" cy="2393752"/>
          </a:xfrm>
          <a:prstGeom prst="rect">
            <a:avLst/>
          </a:prstGeom>
        </p:spPr>
      </p:pic>
      <p:sp>
        <p:nvSpPr>
          <p:cNvPr id="6" name="Text 1"/>
          <p:cNvSpPr/>
          <p:nvPr/>
        </p:nvSpPr>
        <p:spPr>
          <a:xfrm>
            <a:off x="837724" y="4504849"/>
            <a:ext cx="5632490" cy="704017"/>
          </a:xfrm>
          <a:prstGeom prst="rect">
            <a:avLst/>
          </a:prstGeom>
          <a:noFill/>
          <a:ln/>
        </p:spPr>
        <p:txBody>
          <a:bodyPr wrap="none" rtlCol="0" anchor="t"/>
          <a:lstStyle/>
          <a:p>
            <a:pPr marL="0" indent="0">
              <a:lnSpc>
                <a:spcPts val="5544"/>
              </a:lnSpc>
              <a:buNone/>
            </a:pPr>
            <a:r>
              <a:rPr lang="en-US" sz="4435" b="1" kern="0" spc="-89" dirty="0">
                <a:solidFill>
                  <a:srgbClr val="000000"/>
                </a:solidFill>
                <a:latin typeface="Source Serif Pro" pitchFamily="34" charset="0"/>
                <a:ea typeface="Source Serif Pro" pitchFamily="34" charset="-122"/>
                <a:cs typeface="Source Serif Pro" pitchFamily="34" charset="-120"/>
              </a:rPr>
              <a:t>Conclusion</a:t>
            </a:r>
            <a:endParaRPr lang="en-US" sz="4435" dirty="0"/>
          </a:p>
        </p:txBody>
      </p:sp>
      <p:sp>
        <p:nvSpPr>
          <p:cNvPr id="7" name="Text 2"/>
          <p:cNvSpPr/>
          <p:nvPr/>
        </p:nvSpPr>
        <p:spPr>
          <a:xfrm>
            <a:off x="837724" y="5567839"/>
            <a:ext cx="12954952" cy="1149072"/>
          </a:xfrm>
          <a:prstGeom prst="rect">
            <a:avLst/>
          </a:prstGeom>
          <a:noFill/>
          <a:ln/>
        </p:spPr>
        <p:txBody>
          <a:bodyPr wrap="square" rtlCol="0" anchor="t"/>
          <a:lstStyle/>
          <a:p>
            <a:pPr marL="0" indent="0" algn="just">
              <a:lnSpc>
                <a:spcPct val="150000"/>
              </a:lnSpc>
              <a:buNone/>
            </a:pPr>
            <a:r>
              <a:rPr lang="en-US" sz="2000" dirty="0"/>
              <a:t>In summary, AWS networking services offer flexible, scalable, and secure solutions that cater to a variety of business needs, from small startups to large enterprises. These services enable businesses to build and manage a reliable cloud infrastructure that is optimized for performance, security, and cost-efficiency. AWS continues to evolve, adding new features to meet the growing demands of cloud-based networking</a:t>
            </a:r>
            <a:r>
              <a:rPr lang="en-US" sz="1885" kern="0" spc="-38" dirty="0">
                <a:solidFill>
                  <a:srgbClr val="272525"/>
                </a:solidFill>
                <a:latin typeface="Source Sans Pro" pitchFamily="34" charset="0"/>
                <a:ea typeface="Source Sans Pro" pitchFamily="34" charset="-122"/>
                <a:cs typeface="Source Sans Pro" pitchFamily="34" charset="-120"/>
              </a:rPr>
              <a:t>.</a:t>
            </a:r>
            <a:endParaRPr lang="en-US" sz="188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561</Words>
  <Application>Microsoft Office PowerPoint</Application>
  <PresentationFormat>Custom</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Constantia</vt:lpstr>
      <vt:lpstr>Source Sans Pro</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4BD20IS030 -Harshitha g m</cp:lastModifiedBy>
  <cp:revision>11</cp:revision>
  <dcterms:created xsi:type="dcterms:W3CDTF">2024-08-28T13:41:01Z</dcterms:created>
  <dcterms:modified xsi:type="dcterms:W3CDTF">2024-08-31T05:40:01Z</dcterms:modified>
</cp:coreProperties>
</file>