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8" r:id="rId1"/>
  </p:sldMasterIdLst>
  <p:sldIdLst>
    <p:sldId id="256" r:id="rId2"/>
    <p:sldId id="274" r:id="rId3"/>
    <p:sldId id="275" r:id="rId4"/>
    <p:sldId id="271" r:id="rId5"/>
    <p:sldId id="276" r:id="rId6"/>
    <p:sldId id="29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u Varadharajan" initials="VV" lastIdx="0" clrIdx="0">
    <p:extLst>
      <p:ext uri="{19B8F6BF-5375-455C-9EA6-DF929625EA0E}">
        <p15:presenceInfo xmlns:p15="http://schemas.microsoft.com/office/powerpoint/2012/main" userId="790681957f47a7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CAA43A"/>
    <a:srgbClr val="888A76"/>
    <a:srgbClr val="FFCC99"/>
    <a:srgbClr val="CC0000"/>
    <a:srgbClr val="CDB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9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9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901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05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8900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35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60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1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2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2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0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1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6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5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1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4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5A7D7-3D0F-41E3-B3F4-72CB34ADFCA6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5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23" y="0"/>
            <a:ext cx="3558745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56" y="2022101"/>
            <a:ext cx="4262907" cy="87564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911379" y="3168203"/>
            <a:ext cx="6830331" cy="275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Calibri" panose="020F0502020204030204" pitchFamily="34" charset="0"/>
            </a:endParaRPr>
          </a:p>
          <a:p>
            <a:pPr algn="ctr"/>
            <a:r>
              <a:rPr lang="en-US" sz="3200" dirty="0" err="1">
                <a:latin typeface="Calibri" panose="020F0502020204030204" pitchFamily="34" charset="0"/>
              </a:rPr>
              <a:t>Bigdata</a:t>
            </a:r>
            <a:r>
              <a:rPr lang="en-US" sz="3200" dirty="0">
                <a:latin typeface="Calibri" panose="020F0502020204030204" pitchFamily="34" charset="0"/>
              </a:rPr>
              <a:t>   &amp; Hadoop</a:t>
            </a:r>
          </a:p>
          <a:p>
            <a:pPr algn="ctr"/>
            <a:endParaRPr lang="en-US" sz="3200" dirty="0">
              <a:latin typeface="Calibri" panose="020F0502020204030204" pitchFamily="34" charset="0"/>
            </a:endParaRPr>
          </a:p>
          <a:p>
            <a:pPr algn="ctr"/>
            <a:r>
              <a:rPr lang="en-US" sz="3200" dirty="0">
                <a:latin typeface="Calibri" panose="020F0502020204030204" pitchFamily="34" charset="0"/>
              </a:rPr>
              <a:t>by </a:t>
            </a:r>
          </a:p>
          <a:p>
            <a:pPr algn="ctr"/>
            <a:r>
              <a:rPr lang="en-US" sz="3200" dirty="0">
                <a:latin typeface="Calibri" panose="020F0502020204030204" pitchFamily="34" charset="0"/>
              </a:rPr>
              <a:t>Vasu</a:t>
            </a:r>
          </a:p>
        </p:txBody>
      </p:sp>
    </p:spTree>
    <p:extLst>
      <p:ext uri="{BB962C8B-B14F-4D97-AF65-F5344CB8AC3E}">
        <p14:creationId xmlns:p14="http://schemas.microsoft.com/office/powerpoint/2010/main" val="323390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857" y="183523"/>
            <a:ext cx="10018713" cy="1349063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Pig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12890"/>
            <a:ext cx="10018713" cy="4480091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Pig Latin is a  Scripting language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b="1" dirty="0"/>
              <a:t>Pig provides high level  MapReduce  scalability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Pig was developed by Yahoo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b="1" i="1" dirty="0"/>
              <a:t>Grunt</a:t>
            </a:r>
            <a:r>
              <a:rPr lang="en-US" b="1" dirty="0"/>
              <a:t>  is Pig’s interactive shell.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718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31820"/>
            <a:ext cx="10018713" cy="940157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Pig Architecture</a:t>
            </a:r>
          </a:p>
        </p:txBody>
      </p:sp>
      <p:pic>
        <p:nvPicPr>
          <p:cNvPr id="4" name="Content Placeholder 3" descr="http://hadooptutorial.info/wp-content/uploads/2014/11/Pig-Architecture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738" y="1700010"/>
            <a:ext cx="9092485" cy="4726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07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206062"/>
            <a:ext cx="9527126" cy="1197735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Pig  Data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8401" y="1403796"/>
            <a:ext cx="9990766" cy="4941585"/>
          </a:xfrm>
        </p:spPr>
        <p:txBody>
          <a:bodyPr>
            <a:normAutofit/>
          </a:bodyPr>
          <a:lstStyle/>
          <a:p>
            <a:pPr fontAlgn="base"/>
            <a:endParaRPr lang="en-US" b="1" dirty="0"/>
          </a:p>
          <a:p>
            <a:r>
              <a:rPr lang="en-US" b="1" dirty="0"/>
              <a:t>Supports  Primitive  Data types  </a:t>
            </a:r>
            <a:r>
              <a:rPr lang="en-US" b="1" dirty="0">
                <a:solidFill>
                  <a:srgbClr val="FF0000"/>
                </a:solidFill>
              </a:rPr>
              <a:t>- int, float, double, long, </a:t>
            </a:r>
            <a:r>
              <a:rPr lang="en-US" b="1" dirty="0" err="1">
                <a:solidFill>
                  <a:srgbClr val="FF0000"/>
                </a:solidFill>
              </a:rPr>
              <a:t>chararray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bytearray</a:t>
            </a:r>
            <a:r>
              <a:rPr lang="en-US" b="1" dirty="0">
                <a:solidFill>
                  <a:srgbClr val="FF0000"/>
                </a:solidFill>
              </a:rPr>
              <a:t>, datetime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Also  </a:t>
            </a:r>
            <a:r>
              <a:rPr lang="en-US" b="1" u="sng" dirty="0">
                <a:solidFill>
                  <a:srgbClr val="7030A0"/>
                </a:solidFill>
              </a:rPr>
              <a:t>Special Pig data types</a:t>
            </a:r>
          </a:p>
          <a:p>
            <a:pPr marL="0" indent="0">
              <a:buNone/>
            </a:pPr>
            <a:endParaRPr lang="en-US" b="1" u="sng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Tuples</a:t>
            </a:r>
            <a:r>
              <a:rPr lang="en-US" b="1" dirty="0"/>
              <a:t> - Collection of fields (column)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Bag - </a:t>
            </a:r>
            <a:r>
              <a:rPr lang="en-US" b="1" dirty="0"/>
              <a:t>Collection of Tuples (row)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Map</a:t>
            </a:r>
            <a:r>
              <a:rPr lang="en-US" b="1" dirty="0"/>
              <a:t>  - A set of Key Value pair</a:t>
            </a:r>
          </a:p>
          <a:p>
            <a:pPr fontAlgn="base"/>
            <a:endParaRPr lang="en-US" b="1" dirty="0"/>
          </a:p>
          <a:p>
            <a:endParaRPr lang="en-US" b="1" dirty="0"/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864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206062"/>
            <a:ext cx="9527126" cy="1197735"/>
          </a:xfrm>
        </p:spPr>
        <p:txBody>
          <a:bodyPr/>
          <a:lstStyle/>
          <a:p>
            <a:r>
              <a:rPr lang="en-US" b="1">
                <a:solidFill>
                  <a:srgbClr val="7030A0"/>
                </a:solidFill>
              </a:rPr>
              <a:t>Pig  commands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8401" y="1184856"/>
            <a:ext cx="9990766" cy="5331854"/>
          </a:xfrm>
        </p:spPr>
        <p:txBody>
          <a:bodyPr>
            <a:normAutofit fontScale="25000" lnSpcReduction="20000"/>
          </a:bodyPr>
          <a:lstStyle/>
          <a:p>
            <a:pPr fontAlgn="base"/>
            <a:endParaRPr lang="en-US" b="1" dirty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  <a:p>
            <a:pPr fontAlgn="base"/>
            <a:r>
              <a:rPr lang="en-US" sz="8000" b="1" dirty="0">
                <a:latin typeface="Calibri" panose="020F0502020204030204" pitchFamily="34" charset="0"/>
              </a:rPr>
              <a:t>Load / Store</a:t>
            </a:r>
          </a:p>
          <a:p>
            <a:pPr marL="0" indent="0" fontAlgn="base">
              <a:buNone/>
            </a:pPr>
            <a:endParaRPr lang="en-US" sz="8000" b="1" dirty="0">
              <a:latin typeface="Calibri" panose="020F0502020204030204" pitchFamily="34" charset="0"/>
            </a:endParaRPr>
          </a:p>
          <a:p>
            <a:pPr fontAlgn="base"/>
            <a:r>
              <a:rPr lang="en-US" sz="80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Foreach</a:t>
            </a:r>
            <a:r>
              <a:rPr lang="en-US" sz="8000" b="1" dirty="0">
                <a:solidFill>
                  <a:srgbClr val="FF0000"/>
                </a:solidFill>
                <a:latin typeface="Calibri" panose="020F0502020204030204" pitchFamily="34" charset="0"/>
              </a:rPr>
              <a:t> …. Generate      </a:t>
            </a:r>
            <a:r>
              <a:rPr lang="en-US" sz="8000" b="1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8000" b="1" dirty="0">
                <a:latin typeface="Calibri" panose="020F0502020204030204" pitchFamily="34" charset="0"/>
                <a:sym typeface="Wingdings" panose="05000000000000000000" pitchFamily="2" charset="2"/>
              </a:rPr>
              <a:t>to transform</a:t>
            </a:r>
            <a:endParaRPr lang="en-US" sz="8000" b="1" dirty="0">
              <a:latin typeface="Calibri" panose="020F0502020204030204" pitchFamily="34" charset="0"/>
            </a:endParaRPr>
          </a:p>
          <a:p>
            <a:pPr fontAlgn="base"/>
            <a:endParaRPr lang="en-US" sz="8000" b="1" dirty="0">
              <a:latin typeface="Calibri" panose="020F0502020204030204" pitchFamily="34" charset="0"/>
            </a:endParaRPr>
          </a:p>
          <a:p>
            <a:pPr fontAlgn="base"/>
            <a:r>
              <a:rPr lang="en-US" sz="8000" b="1" dirty="0">
                <a:latin typeface="Calibri" panose="020F0502020204030204" pitchFamily="34" charset="0"/>
              </a:rPr>
              <a:t>Group</a:t>
            </a:r>
          </a:p>
          <a:p>
            <a:pPr fontAlgn="base"/>
            <a:endParaRPr lang="en-US" sz="8000" b="1" dirty="0">
              <a:latin typeface="Calibri" panose="020F0502020204030204" pitchFamily="34" charset="0"/>
            </a:endParaRPr>
          </a:p>
          <a:p>
            <a:pPr fontAlgn="base"/>
            <a:r>
              <a:rPr lang="en-US" sz="8000" b="1" dirty="0">
                <a:solidFill>
                  <a:srgbClr val="FF0000"/>
                </a:solidFill>
                <a:latin typeface="Calibri" panose="020F0502020204030204" pitchFamily="34" charset="0"/>
              </a:rPr>
              <a:t>Sort</a:t>
            </a:r>
          </a:p>
          <a:p>
            <a:pPr fontAlgn="base"/>
            <a:endParaRPr lang="en-US" sz="8000" b="1" dirty="0">
              <a:latin typeface="Calibri" panose="020F0502020204030204" pitchFamily="34" charset="0"/>
            </a:endParaRPr>
          </a:p>
          <a:p>
            <a:pPr fontAlgn="base"/>
            <a:r>
              <a:rPr lang="en-US" sz="8000" b="1" dirty="0">
                <a:latin typeface="Calibri" panose="020F0502020204030204" pitchFamily="34" charset="0"/>
              </a:rPr>
              <a:t>Filter</a:t>
            </a:r>
          </a:p>
          <a:p>
            <a:pPr marL="0" indent="0" fontAlgn="base">
              <a:buNone/>
            </a:pPr>
            <a:endParaRPr lang="en-US" sz="8000" b="1" dirty="0">
              <a:latin typeface="Calibri" panose="020F0502020204030204" pitchFamily="34" charset="0"/>
            </a:endParaRPr>
          </a:p>
          <a:p>
            <a:pPr fontAlgn="base"/>
            <a:r>
              <a:rPr lang="en-US" sz="8000" b="1" dirty="0">
                <a:solidFill>
                  <a:srgbClr val="FF0000"/>
                </a:solidFill>
                <a:latin typeface="Calibri" panose="020F0502020204030204" pitchFamily="34" charset="0"/>
              </a:rPr>
              <a:t>Aggregate  </a:t>
            </a:r>
            <a:r>
              <a:rPr lang="en-US" sz="8000" b="1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8000" b="1" dirty="0">
                <a:solidFill>
                  <a:srgbClr val="FF0000"/>
                </a:solidFill>
                <a:latin typeface="Calibri" panose="020F0502020204030204" pitchFamily="34" charset="0"/>
              </a:rPr>
              <a:t> Sum,  </a:t>
            </a:r>
            <a:r>
              <a:rPr lang="en-US" sz="80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Avg</a:t>
            </a:r>
            <a:r>
              <a:rPr lang="en-US" sz="8000" b="1" dirty="0">
                <a:solidFill>
                  <a:srgbClr val="FF0000"/>
                </a:solidFill>
                <a:latin typeface="Calibri" panose="020F0502020204030204" pitchFamily="34" charset="0"/>
              </a:rPr>
              <a:t>,  Max, Min ,  Count</a:t>
            </a:r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  <a:p>
            <a:endParaRPr lang="en-US" dirty="0">
              <a:solidFill>
                <a:srgbClr val="FF0000"/>
              </a:solidFill>
            </a:endParaRPr>
          </a:p>
          <a:p>
            <a:pPr fontAlgn="base"/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5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89" y="33130"/>
            <a:ext cx="3558745" cy="27432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852452" y="5883964"/>
            <a:ext cx="2385391" cy="974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</a:rPr>
              <a:t>Vasu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A96590C-EEDF-424C-BB1B-A67E39822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412" y="1903887"/>
            <a:ext cx="7178336" cy="391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5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1166</TotalTime>
  <Words>109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Wisp</vt:lpstr>
      <vt:lpstr>PowerPoint Presentation</vt:lpstr>
      <vt:lpstr>Pig Overview</vt:lpstr>
      <vt:lpstr>Pig Architecture</vt:lpstr>
      <vt:lpstr>Pig  Data types </vt:lpstr>
      <vt:lpstr>Pig  commands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&amp; Hadoop</dc:title>
  <dc:creator>Vasu Varadharajan</dc:creator>
  <cp:lastModifiedBy>ADMIN</cp:lastModifiedBy>
  <cp:revision>137</cp:revision>
  <dcterms:created xsi:type="dcterms:W3CDTF">2015-05-07T06:13:36Z</dcterms:created>
  <dcterms:modified xsi:type="dcterms:W3CDTF">2020-04-04T05:53:56Z</dcterms:modified>
</cp:coreProperties>
</file>