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Data Analyst</a:t>
            </a:r>
            <a:r>
              <a:rPr dirty="0"/>
              <a:t> </a:t>
            </a:r>
            <a:r>
              <a:rPr lang="en-US" dirty="0"/>
              <a:t>–</a:t>
            </a:r>
            <a:r>
              <a:rPr dirty="0"/>
              <a:t> </a:t>
            </a:r>
            <a:r>
              <a:rPr lang="en-US" dirty="0"/>
              <a:t>Harshitha Pasem</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4" y="899164"/>
            <a:ext cx="8753121" cy="12296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b="0" dirty="0">
                <a:latin typeface="DM Sans" pitchFamily="2" charset="0"/>
              </a:rPr>
              <a:t>Analyze the existing customer dataset to determine customer trends and behavior to identify the 1000 new customers that should be targeted to drive the most value for Sprocket Central Pty Ltd.</a:t>
            </a:r>
            <a:endParaRPr lang="en-US" dirty="0"/>
          </a:p>
        </p:txBody>
      </p:sp>
      <p:sp>
        <p:nvSpPr>
          <p:cNvPr id="124" name="Shape 73"/>
          <p:cNvSpPr/>
          <p:nvPr/>
        </p:nvSpPr>
        <p:spPr>
          <a:xfrm>
            <a:off x="205024" y="2128764"/>
            <a:ext cx="6292420" cy="264703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000" dirty="0">
                <a:latin typeface="DM Sans" pitchFamily="2" charset="0"/>
              </a:rPr>
              <a:t>Here are some key reasons why this analysis is important:</a:t>
            </a:r>
          </a:p>
          <a:p>
            <a:endParaRPr lang="en-US" sz="2000" dirty="0">
              <a:latin typeface="DM Sans" pitchFamily="2" charset="0"/>
            </a:endParaRPr>
          </a:p>
          <a:p>
            <a:pPr marL="285750" indent="-285750">
              <a:buFont typeface="Arial" panose="020B0604020202020204" pitchFamily="34" charset="0"/>
              <a:buChar char="•"/>
            </a:pPr>
            <a:r>
              <a:rPr lang="en-US" sz="2000" dirty="0">
                <a:latin typeface="DM Sans" pitchFamily="2" charset="0"/>
              </a:rPr>
              <a:t>Targeted Marketing Campaigns</a:t>
            </a:r>
          </a:p>
          <a:p>
            <a:pPr marL="285750" indent="-285750">
              <a:buFont typeface="Arial" panose="020B0604020202020204" pitchFamily="34" charset="0"/>
              <a:buChar char="•"/>
            </a:pPr>
            <a:r>
              <a:rPr lang="en-US" sz="2000" dirty="0">
                <a:latin typeface="DM Sans" pitchFamily="2" charset="0"/>
              </a:rPr>
              <a:t>Customer Retention and Loyalty</a:t>
            </a:r>
          </a:p>
          <a:p>
            <a:pPr marL="285750" indent="-285750">
              <a:buFont typeface="Arial" panose="020B0604020202020204" pitchFamily="34" charset="0"/>
              <a:buChar char="•"/>
            </a:pPr>
            <a:r>
              <a:rPr lang="en-US" sz="2000" dirty="0">
                <a:latin typeface="DM Sans" pitchFamily="2" charset="0"/>
              </a:rPr>
              <a:t>Product and Service Improvement</a:t>
            </a:r>
          </a:p>
          <a:p>
            <a:pPr marL="285750" indent="-285750">
              <a:buFont typeface="Arial" panose="020B0604020202020204" pitchFamily="34" charset="0"/>
              <a:buChar char="•"/>
            </a:pPr>
            <a:r>
              <a:rPr lang="en-US" sz="2000" dirty="0">
                <a:latin typeface="DM Sans" pitchFamily="2" charset="0"/>
              </a:rPr>
              <a:t>Competitive Advantage</a:t>
            </a:r>
            <a:endParaRPr sz="2000" dirty="0">
              <a:latin typeface="DM Sans" pitchFamily="2"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76296"/>
            <a:ext cx="8565600" cy="19321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dirty="0"/>
              <a:t>In week 1 we are trying to focus on data exploration.</a:t>
            </a:r>
          </a:p>
          <a:p>
            <a:endParaRPr lang="en-US" b="0" dirty="0"/>
          </a:p>
          <a:p>
            <a:r>
              <a:rPr lang="en-US" b="0" dirty="0"/>
              <a:t>Here are a few samples from the data exploration.</a:t>
            </a:r>
          </a:p>
          <a:p>
            <a:r>
              <a:rPr lang="en-US" b="0" dirty="0"/>
              <a:t>  </a:t>
            </a:r>
          </a:p>
          <a:p>
            <a:r>
              <a:rPr lang="en-US" b="0" dirty="0"/>
              <a:t> </a:t>
            </a:r>
            <a:endParaRPr b="0" dirty="0"/>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CE70D0AF-C9D5-9012-DE56-8D06A3371186}"/>
              </a:ext>
            </a:extLst>
          </p:cNvPr>
          <p:cNvPicPr>
            <a:picLocks noChangeAspect="1"/>
          </p:cNvPicPr>
          <p:nvPr/>
        </p:nvPicPr>
        <p:blipFill>
          <a:blip r:embed="rId2"/>
          <a:stretch>
            <a:fillRect/>
          </a:stretch>
        </p:blipFill>
        <p:spPr>
          <a:xfrm>
            <a:off x="5745497" y="2124107"/>
            <a:ext cx="1004623" cy="2834472"/>
          </a:xfrm>
          <a:prstGeom prst="rect">
            <a:avLst/>
          </a:prstGeom>
        </p:spPr>
      </p:pic>
      <p:pic>
        <p:nvPicPr>
          <p:cNvPr id="5" name="Picture 4">
            <a:extLst>
              <a:ext uri="{FF2B5EF4-FFF2-40B4-BE49-F238E27FC236}">
                <a16:creationId xmlns:a16="http://schemas.microsoft.com/office/drawing/2014/main" id="{B6D6AA44-3B13-77D4-A1B4-BD738CC141C5}"/>
              </a:ext>
            </a:extLst>
          </p:cNvPr>
          <p:cNvPicPr>
            <a:picLocks noChangeAspect="1"/>
          </p:cNvPicPr>
          <p:nvPr/>
        </p:nvPicPr>
        <p:blipFill>
          <a:blip r:embed="rId3"/>
          <a:stretch>
            <a:fillRect/>
          </a:stretch>
        </p:blipFill>
        <p:spPr>
          <a:xfrm>
            <a:off x="437215" y="2519214"/>
            <a:ext cx="4246295" cy="2126198"/>
          </a:xfrm>
          <a:prstGeom prst="rect">
            <a:avLst/>
          </a:prstGeom>
        </p:spPr>
      </p:pic>
      <p:pic>
        <p:nvPicPr>
          <p:cNvPr id="7" name="Picture 6">
            <a:extLst>
              <a:ext uri="{FF2B5EF4-FFF2-40B4-BE49-F238E27FC236}">
                <a16:creationId xmlns:a16="http://schemas.microsoft.com/office/drawing/2014/main" id="{2555C1E5-60AD-55C4-AFED-62E5A4972092}"/>
              </a:ext>
            </a:extLst>
          </p:cNvPr>
          <p:cNvPicPr>
            <a:picLocks noChangeAspect="1"/>
          </p:cNvPicPr>
          <p:nvPr/>
        </p:nvPicPr>
        <p:blipFill>
          <a:blip r:embed="rId4"/>
          <a:stretch>
            <a:fillRect/>
          </a:stretch>
        </p:blipFill>
        <p:spPr>
          <a:xfrm>
            <a:off x="6918470" y="1496060"/>
            <a:ext cx="2020505" cy="314935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190157" y="793369"/>
            <a:ext cx="8985744" cy="440970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b="0" dirty="0"/>
              <a:t>In week 2 we are focusing on model development.</a:t>
            </a:r>
          </a:p>
          <a:p>
            <a:endParaRPr lang="en-US" b="0" dirty="0"/>
          </a:p>
          <a:p>
            <a:r>
              <a:rPr lang="en-US" b="0" dirty="0"/>
              <a:t>RFM Model:</a:t>
            </a:r>
          </a:p>
          <a:p>
            <a:r>
              <a:rPr lang="en-US" b="0" dirty="0"/>
              <a:t>Recency (R), Frequency (F), Monetary Value (M)</a:t>
            </a:r>
          </a:p>
          <a:p>
            <a:endParaRPr lang="en-US" b="0" dirty="0"/>
          </a:p>
          <a:p>
            <a:r>
              <a:rPr lang="en-US" b="0" dirty="0"/>
              <a:t>The RFM model provides valuable insights into customer behavior and allows businesses to allocate resources effectively, improve customer retention, and optimize marketing efforts. By understanding the recency, frequency, and monetary value of their customers, companies can develop targeted strategies to engage and retain high-value customers while also identifying opportunities for growth and increasing customer lifetime value.</a:t>
            </a:r>
            <a:endParaRPr b="0" dirty="0"/>
          </a:p>
        </p:txBody>
      </p:sp>
      <p:sp>
        <p:nvSpPr>
          <p:cNvPr id="142" name="Shape 91"/>
          <p:cNvSpPr/>
          <p:nvPr/>
        </p:nvSpPr>
        <p:spPr>
          <a:xfrm>
            <a:off x="205025" y="2120119"/>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33478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US" b="0" dirty="0"/>
          </a:p>
          <a:p>
            <a:r>
              <a:rPr lang="en-US" b="0" dirty="0"/>
              <a:t>In week 3 we are focusing on Interpretation. </a:t>
            </a:r>
          </a:p>
          <a:p>
            <a:endParaRPr lang="en-US" b="0" dirty="0"/>
          </a:p>
          <a:p>
            <a:pPr marL="342900" indent="-342900">
              <a:buFont typeface="Arial" panose="020B0604020202020204" pitchFamily="34" charset="0"/>
              <a:buChar char="•"/>
            </a:pPr>
            <a:r>
              <a:rPr lang="en-US" b="0" dirty="0"/>
              <a:t>Emphasize the importance of continuously monitoring the model's performance and updating it with new data.</a:t>
            </a:r>
          </a:p>
          <a:p>
            <a:pPr marL="342900" indent="-342900">
              <a:buFont typeface="Arial" panose="020B0604020202020204" pitchFamily="34" charset="0"/>
              <a:buChar char="•"/>
            </a:pPr>
            <a:r>
              <a:rPr lang="en-US" b="0" dirty="0"/>
              <a:t>Regularly evaluate the accuracy and effectiveness of the model in predicting customer behavior.</a:t>
            </a:r>
          </a:p>
          <a:p>
            <a:pPr marL="342900" indent="-342900">
              <a:buFont typeface="Arial" panose="020B0604020202020204" pitchFamily="34" charset="0"/>
              <a:buChar char="•"/>
            </a:pPr>
            <a:r>
              <a:rPr lang="en-US" b="0" dirty="0"/>
              <a:t>Incorporate customer feedback and business insights to refine the model and improve its predictive capabilities.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TotalTime>
  <Words>474</Words>
  <Application>Microsoft Office PowerPoint</Application>
  <PresentationFormat>On-screen Show (16:9)</PresentationFormat>
  <Paragraphs>44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DM Sans</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Pasem, Harshitha</cp:lastModifiedBy>
  <cp:revision>2</cp:revision>
  <dcterms:modified xsi:type="dcterms:W3CDTF">2023-10-12T20:32:50Z</dcterms:modified>
</cp:coreProperties>
</file>