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C0B2-DC72-4490-919C-392A29018B6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C268-6E37-4A17-A6FC-EE743D0C38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28604"/>
            <a:ext cx="6400800" cy="685808"/>
          </a:xfrm>
        </p:spPr>
        <p:txBody>
          <a:bodyPr/>
          <a:lstStyle/>
          <a:p>
            <a:r>
              <a:rPr lang="en-US" dirty="0" smtClean="0"/>
              <a:t>POWER BI ASSESSMENT</a:t>
            </a:r>
            <a:endParaRPr lang="en-US"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14422"/>
            <a:ext cx="8001056" cy="5643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42"/>
            <a:ext cx="8572560" cy="5786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8572560" cy="635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571480"/>
            <a:ext cx="8858280" cy="571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1</cp:revision>
  <dcterms:created xsi:type="dcterms:W3CDTF">2025-05-20T13:01:32Z</dcterms:created>
  <dcterms:modified xsi:type="dcterms:W3CDTF">2025-05-20T13:04:55Z</dcterms:modified>
</cp:coreProperties>
</file>