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ora Bold" charset="1" panose="00000800000000000000"/>
      <p:regular r:id="rId18"/>
    </p:embeddedFont>
    <p:embeddedFont>
      <p:font typeface="Lora" charset="1" panose="00000500000000000000"/>
      <p:regular r:id="rId19"/>
    </p:embeddedFont>
    <p:embeddedFont>
      <p:font typeface="Source Sans Pro Bold" charset="1" panose="020B0703030403020204"/>
      <p:regular r:id="rId20"/>
    </p:embeddedFont>
    <p:embeddedFont>
      <p:font typeface="Source Sans Pro" charset="1" panose="020B0503030403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339060" y="789682"/>
            <a:ext cx="7609731" cy="77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2"/>
              </a:lnSpc>
            </a:pPr>
            <a:r>
              <a:rPr lang="en-US" sz="4625" b="true">
                <a:solidFill>
                  <a:srgbClr val="38512F"/>
                </a:solidFill>
                <a:latin typeface="Lora Bold"/>
                <a:ea typeface="Lora Bold"/>
                <a:cs typeface="Lora Bold"/>
                <a:sym typeface="Lora Bold"/>
              </a:rPr>
              <a:t>KIET Group of Institutions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1499" y="1903362"/>
            <a:ext cx="16205001" cy="209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2"/>
              </a:lnSpc>
            </a:pPr>
            <a:r>
              <a:rPr lang="en-US" sz="6437" b="true">
                <a:solidFill>
                  <a:srgbClr val="38512F"/>
                </a:solidFill>
                <a:latin typeface="Lora Bold"/>
                <a:ea typeface="Lora Bold"/>
                <a:cs typeface="Lora Bold"/>
                <a:sym typeface="Lora Bold"/>
              </a:rPr>
              <a:t>Personality Prediction using MBTI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19750" y="4364236"/>
            <a:ext cx="7048500" cy="60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</a:pPr>
            <a:r>
              <a:rPr lang="en-US" sz="36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SESSION 2024-25 in CSE (AIML)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1499" y="5319564"/>
            <a:ext cx="10395198" cy="47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Team Members: Harsh Jonwal, Dhruv Kumar, Mahadevan Pillai,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1499" y="6145114"/>
            <a:ext cx="6897737" cy="47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Harshit Kumar Kushwaha, Nikhil Chandra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1499" y="6923037"/>
            <a:ext cx="16205001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 b="true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Roll Numbers: 202401100400092, 082, 115, 96, 126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1499" y="7612261"/>
            <a:ext cx="16205001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 b="true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Section: 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1499" y="8301484"/>
            <a:ext cx="16205001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 b="true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Supervised by: Abhishek Shukla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1499" y="8990708"/>
            <a:ext cx="16205001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 b="true">
                <a:solidFill>
                  <a:srgbClr val="3A363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Date: 27 May,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3562350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Results and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964609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SVM performed best with balanced precision and recall.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554801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TF-IDF features helped in personality classification.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613142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mostly occurred between similar personality types.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3562350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964609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Successfully demonstrated text-based personality prediction.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554801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MBTI types can be inferred from writing using NLP.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613142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improvements include deep learning and contextual embeddings.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2978944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References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381202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Kaggle MBTI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4964609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Scikit-learn Documentation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554801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NLTK &amp; spaCy Libraries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155" y="613142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 on NLP in psychology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7155" y="6714827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Articles on MBTI and personality classification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3562350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964609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Myers-Briggs Type Indicator (MBTI) is a popular tool to categorize personalities into 16 types.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554801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is widely used in psychology, career counseling, and team-building.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613142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project aims to classify users' MBTI personality types based on their writing using NLP techniques.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3562350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964609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 a personality prediction model to classify text into one of 16 MBTI types.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554801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Natural Language Processing (NLP) to extract insights from written text.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613142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Assist in understanding personality traits from language use.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3270648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67290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Preprocess textual data for analysis.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525631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 NLP techniques for feature extraction.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5839718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 machine learning models for classification.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155" y="6423124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Evaluate model performance using standard metrics.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2978944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381202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Collection from Kaggle MBTI Dataset.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4964609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Preprocessing including cleaning and normalization.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554801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Extraction using NLP techniques.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155" y="613142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Training using machine learning algorithms.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7155" y="6714827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 Evaluation using classification metrics.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3270648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Data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67290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Removed links, special characters, and repeated characters.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525631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Tokenized and lemmatized the text.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5839718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Applied TF-IDF for feature extraction.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155" y="6423124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Encoded MBTI labels for classification.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3562350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Feature Extraction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964609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Converted text into numerical features using TF-IDF.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554801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Captured word frequency and importance.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613142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Prepared data for input to machine learning models.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3562350"/>
            <a:ext cx="7457034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Model 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964609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models like Logistic Regression, SVM, and Random Forest.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554801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Split data into training and test sets (80-20 split).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613142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Applied cross-validation to improve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E4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F5E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155" y="2978944"/>
            <a:ext cx="7040612" cy="89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Evaluation Metrics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4381202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Accuracy: Overall model correctness.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55" y="4964609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Precision: True positives over predicted positives.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155" y="5548015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Recall: True positives over actual positives.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155" y="6131421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F1 Score: Balance of precision and recall.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7155" y="6714827"/>
            <a:ext cx="16193690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3A363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Confusion Matrix: Visualization of prediction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DAGooHQYoRQ</dc:identifier>
  <dcterms:modified xsi:type="dcterms:W3CDTF">2011-08-01T06:04:30Z</dcterms:modified>
  <cp:revision>1</cp:revision>
</cp:coreProperties>
</file>